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6.xml" ContentType="application/vnd.openxmlformats-officedocument.themeOverride+xml"/>
  <Override PartName="/ppt/charts/chart5.xml" ContentType="application/vnd.openxmlformats-officedocument.drawingml.chart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theme/themeOverride9.xml" ContentType="application/vnd.openxmlformats-officedocument.themeOverrid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theme/themeOverride10.xml" ContentType="application/vnd.openxmlformats-officedocument.themeOverrid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theme/themeOverride11.xml" ContentType="application/vnd.openxmlformats-officedocument.themeOverride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theme/themeOverride12.xml" ContentType="application/vnd.openxmlformats-officedocument.themeOverride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theme/themeOverride13.xml" ContentType="application/vnd.openxmlformats-officedocument.themeOverride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theme/themeOverride14.xml" ContentType="application/vnd.openxmlformats-officedocument.themeOverride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theme/themeOverride15.xml" ContentType="application/vnd.openxmlformats-officedocument.themeOverride+xml"/>
  <Override PartName="/ppt/drawings/drawing11.xml" ContentType="application/vnd.openxmlformats-officedocument.drawingml.chartshapes+xml"/>
  <Override PartName="/ppt/charts/chart14.xml" ContentType="application/vnd.openxmlformats-officedocument.drawingml.chart+xml"/>
  <Override PartName="/ppt/theme/themeOverride16.xml" ContentType="application/vnd.openxmlformats-officedocument.themeOverride+xml"/>
  <Override PartName="/ppt/charts/chart15.xml" ContentType="application/vnd.openxmlformats-officedocument.drawingml.chart+xml"/>
  <Override PartName="/ppt/theme/themeOverride17.xml" ContentType="application/vnd.openxmlformats-officedocument.themeOverride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theme/themeOverride18.xml" ContentType="application/vnd.openxmlformats-officedocument.themeOverride+xml"/>
  <Override PartName="/ppt/charts/chart17.xml" ContentType="application/vnd.openxmlformats-officedocument.drawingml.chart+xml"/>
  <Override PartName="/ppt/theme/themeOverride19.xml" ContentType="application/vnd.openxmlformats-officedocument.themeOverride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theme/themeOverride20.xml" ContentType="application/vnd.openxmlformats-officedocument.themeOverride+xml"/>
  <Override PartName="/ppt/charts/chart19.xml" ContentType="application/vnd.openxmlformats-officedocument.drawingml.chart+xml"/>
  <Override PartName="/ppt/theme/themeOverride21.xml" ContentType="application/vnd.openxmlformats-officedocument.themeOverride+xml"/>
  <Override PartName="/ppt/drawings/drawing14.xml" ContentType="application/vnd.openxmlformats-officedocument.drawingml.chartshapes+xml"/>
  <Override PartName="/ppt/charts/chart20.xml" ContentType="application/vnd.openxmlformats-officedocument.drawingml.chart+xml"/>
  <Override PartName="/ppt/theme/themeOverride22.xml" ContentType="application/vnd.openxmlformats-officedocument.themeOverride+xml"/>
  <Override PartName="/ppt/charts/chart21.xml" ContentType="application/vnd.openxmlformats-officedocument.drawingml.chart+xml"/>
  <Override PartName="/ppt/theme/themeOverride23.xml" ContentType="application/vnd.openxmlformats-officedocument.themeOverride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theme/themeOverride24.xml" ContentType="application/vnd.openxmlformats-officedocument.themeOverride+xml"/>
  <Override PartName="/ppt/charts/chart23.xml" ContentType="application/vnd.openxmlformats-officedocument.drawingml.chart+xml"/>
  <Override PartName="/ppt/theme/themeOverride25.xml" ContentType="application/vnd.openxmlformats-officedocument.themeOverride+xml"/>
  <Override PartName="/ppt/drawings/drawing16.xml" ContentType="application/vnd.openxmlformats-officedocument.drawingml.chartshapes+xml"/>
  <Override PartName="/ppt/charts/chart24.xml" ContentType="application/vnd.openxmlformats-officedocument.drawingml.chart+xml"/>
  <Override PartName="/ppt/theme/themeOverride26.xml" ContentType="application/vnd.openxmlformats-officedocument.themeOverride+xml"/>
  <Override PartName="/ppt/charts/chart25.xml" ContentType="application/vnd.openxmlformats-officedocument.drawingml.chart+xml"/>
  <Override PartName="/ppt/theme/themeOverride27.xml" ContentType="application/vnd.openxmlformats-officedocument.themeOverride+xml"/>
  <Override PartName="/ppt/drawings/drawing17.xml" ContentType="application/vnd.openxmlformats-officedocument.drawingml.chartshapes+xml"/>
  <Override PartName="/ppt/charts/chart26.xml" ContentType="application/vnd.openxmlformats-officedocument.drawingml.chart+xml"/>
  <Override PartName="/ppt/theme/themeOverride28.xml" ContentType="application/vnd.openxmlformats-officedocument.themeOverride+xml"/>
  <Override PartName="/ppt/charts/chart27.xml" ContentType="application/vnd.openxmlformats-officedocument.drawingml.chart+xml"/>
  <Override PartName="/ppt/theme/themeOverride29.xml" ContentType="application/vnd.openxmlformats-officedocument.themeOverride+xml"/>
  <Override PartName="/ppt/drawings/drawing18.xml" ContentType="application/vnd.openxmlformats-officedocument.drawingml.chartshapes+xml"/>
  <Override PartName="/ppt/charts/chart28.xml" ContentType="application/vnd.openxmlformats-officedocument.drawingml.chart+xml"/>
  <Override PartName="/ppt/theme/themeOverride30.xml" ContentType="application/vnd.openxmlformats-officedocument.themeOverride+xml"/>
  <Override PartName="/ppt/charts/chart29.xml" ContentType="application/vnd.openxmlformats-officedocument.drawingml.chart+xml"/>
  <Override PartName="/ppt/theme/themeOverride31.xml" ContentType="application/vnd.openxmlformats-officedocument.themeOverride+xml"/>
  <Override PartName="/ppt/drawings/drawing19.xml" ContentType="application/vnd.openxmlformats-officedocument.drawingml.chartshapes+xml"/>
  <Override PartName="/ppt/charts/chart30.xml" ContentType="application/vnd.openxmlformats-officedocument.drawingml.chart+xml"/>
  <Override PartName="/ppt/theme/themeOverride32.xml" ContentType="application/vnd.openxmlformats-officedocument.themeOverride+xml"/>
  <Override PartName="/ppt/charts/chart31.xml" ContentType="application/vnd.openxmlformats-officedocument.drawingml.chart+xml"/>
  <Override PartName="/ppt/theme/themeOverride33.xml" ContentType="application/vnd.openxmlformats-officedocument.themeOverride+xml"/>
  <Override PartName="/ppt/drawings/drawing20.xml" ContentType="application/vnd.openxmlformats-officedocument.drawingml.chartshapes+xml"/>
  <Override PartName="/ppt/charts/chart32.xml" ContentType="application/vnd.openxmlformats-officedocument.drawingml.chart+xml"/>
  <Override PartName="/ppt/theme/themeOverride34.xml" ContentType="application/vnd.openxmlformats-officedocument.themeOverride+xml"/>
  <Override PartName="/ppt/charts/chart33.xml" ContentType="application/vnd.openxmlformats-officedocument.drawingml.chart+xml"/>
  <Override PartName="/ppt/theme/themeOverride35.xml" ContentType="application/vnd.openxmlformats-officedocument.themeOverride+xml"/>
  <Override PartName="/ppt/drawings/drawing21.xml" ContentType="application/vnd.openxmlformats-officedocument.drawingml.chartshapes+xml"/>
  <Override PartName="/ppt/charts/chart34.xml" ContentType="application/vnd.openxmlformats-officedocument.drawingml.chart+xml"/>
  <Override PartName="/ppt/theme/themeOverride36.xml" ContentType="application/vnd.openxmlformats-officedocument.themeOverride+xml"/>
  <Override PartName="/ppt/charts/chart35.xml" ContentType="application/vnd.openxmlformats-officedocument.drawingml.chart+xml"/>
  <Override PartName="/ppt/theme/themeOverride37.xml" ContentType="application/vnd.openxmlformats-officedocument.themeOverride+xml"/>
  <Override PartName="/ppt/drawings/drawing22.xml" ContentType="application/vnd.openxmlformats-officedocument.drawingml.chartshapes+xml"/>
  <Override PartName="/ppt/charts/chart36.xml" ContentType="application/vnd.openxmlformats-officedocument.drawingml.chart+xml"/>
  <Override PartName="/ppt/theme/themeOverride38.xml" ContentType="application/vnd.openxmlformats-officedocument.themeOverride+xml"/>
  <Override PartName="/ppt/charts/chart37.xml" ContentType="application/vnd.openxmlformats-officedocument.drawingml.chart+xml"/>
  <Override PartName="/ppt/theme/themeOverride39.xml" ContentType="application/vnd.openxmlformats-officedocument.themeOverride+xml"/>
  <Override PartName="/ppt/drawings/drawing23.xml" ContentType="application/vnd.openxmlformats-officedocument.drawingml.chartshapes+xml"/>
  <Override PartName="/ppt/charts/chart38.xml" ContentType="application/vnd.openxmlformats-officedocument.drawingml.chart+xml"/>
  <Override PartName="/ppt/theme/themeOverride40.xml" ContentType="application/vnd.openxmlformats-officedocument.themeOverride+xml"/>
  <Override PartName="/ppt/charts/chart39.xml" ContentType="application/vnd.openxmlformats-officedocument.drawingml.chart+xml"/>
  <Override PartName="/ppt/theme/themeOverride41.xml" ContentType="application/vnd.openxmlformats-officedocument.themeOverride+xml"/>
  <Override PartName="/ppt/drawings/drawing24.xml" ContentType="application/vnd.openxmlformats-officedocument.drawingml.chartshapes+xml"/>
  <Override PartName="/ppt/charts/chart40.xml" ContentType="application/vnd.openxmlformats-officedocument.drawingml.chart+xml"/>
  <Override PartName="/ppt/theme/themeOverride42.xml" ContentType="application/vnd.openxmlformats-officedocument.themeOverride+xml"/>
  <Override PartName="/ppt/charts/chart41.xml" ContentType="application/vnd.openxmlformats-officedocument.drawingml.chart+xml"/>
  <Override PartName="/ppt/theme/themeOverride43.xml" ContentType="application/vnd.openxmlformats-officedocument.themeOverride+xml"/>
  <Override PartName="/ppt/drawings/drawing25.xml" ContentType="application/vnd.openxmlformats-officedocument.drawingml.chartshapes+xml"/>
  <Override PartName="/ppt/charts/chart42.xml" ContentType="application/vnd.openxmlformats-officedocument.drawingml.chart+xml"/>
  <Override PartName="/ppt/theme/themeOverride44.xml" ContentType="application/vnd.openxmlformats-officedocument.themeOverride+xml"/>
  <Override PartName="/ppt/charts/chart43.xml" ContentType="application/vnd.openxmlformats-officedocument.drawingml.chart+xml"/>
  <Override PartName="/ppt/theme/themeOverride45.xml" ContentType="application/vnd.openxmlformats-officedocument.themeOverride+xml"/>
  <Override PartName="/ppt/drawings/drawing26.xml" ContentType="application/vnd.openxmlformats-officedocument.drawingml.chartshapes+xml"/>
  <Override PartName="/ppt/charts/chart44.xml" ContentType="application/vnd.openxmlformats-officedocument.drawingml.chart+xml"/>
  <Override PartName="/ppt/theme/themeOverride46.xml" ContentType="application/vnd.openxmlformats-officedocument.themeOverride+xml"/>
  <Override PartName="/ppt/charts/chart45.xml" ContentType="application/vnd.openxmlformats-officedocument.drawingml.chart+xml"/>
  <Override PartName="/ppt/theme/themeOverride47.xml" ContentType="application/vnd.openxmlformats-officedocument.themeOverride+xml"/>
  <Override PartName="/ppt/drawings/drawing27.xml" ContentType="application/vnd.openxmlformats-officedocument.drawingml.chartshapes+xml"/>
  <Override PartName="/ppt/charts/chart46.xml" ContentType="application/vnd.openxmlformats-officedocument.drawingml.chart+xml"/>
  <Override PartName="/ppt/theme/themeOverride48.xml" ContentType="application/vnd.openxmlformats-officedocument.themeOverride+xml"/>
  <Override PartName="/ppt/charts/chart47.xml" ContentType="application/vnd.openxmlformats-officedocument.drawingml.chart+xml"/>
  <Override PartName="/ppt/theme/themeOverride49.xml" ContentType="application/vnd.openxmlformats-officedocument.themeOverride+xml"/>
  <Override PartName="/ppt/drawings/drawing28.xml" ContentType="application/vnd.openxmlformats-officedocument.drawingml.chartshapes+xml"/>
  <Override PartName="/ppt/charts/chart48.xml" ContentType="application/vnd.openxmlformats-officedocument.drawingml.chart+xml"/>
  <Override PartName="/ppt/theme/themeOverride50.xml" ContentType="application/vnd.openxmlformats-officedocument.themeOverride+xml"/>
  <Override PartName="/ppt/charts/chart49.xml" ContentType="application/vnd.openxmlformats-officedocument.drawingml.chart+xml"/>
  <Override PartName="/ppt/theme/themeOverride51.xml" ContentType="application/vnd.openxmlformats-officedocument.themeOverride+xml"/>
  <Override PartName="/ppt/drawings/drawing29.xml" ContentType="application/vnd.openxmlformats-officedocument.drawingml.chartshapes+xml"/>
  <Override PartName="/ppt/charts/chart50.xml" ContentType="application/vnd.openxmlformats-officedocument.drawingml.chart+xml"/>
  <Override PartName="/ppt/theme/themeOverride52.xml" ContentType="application/vnd.openxmlformats-officedocument.themeOverride+xml"/>
  <Override PartName="/ppt/charts/chart51.xml" ContentType="application/vnd.openxmlformats-officedocument.drawingml.chart+xml"/>
  <Override PartName="/ppt/theme/themeOverride53.xml" ContentType="application/vnd.openxmlformats-officedocument.themeOverride+xml"/>
  <Override PartName="/ppt/drawings/drawing30.xml" ContentType="application/vnd.openxmlformats-officedocument.drawingml.chartshapes+xml"/>
  <Override PartName="/ppt/charts/chart52.xml" ContentType="application/vnd.openxmlformats-officedocument.drawingml.chart+xml"/>
  <Override PartName="/ppt/theme/themeOverride54.xml" ContentType="application/vnd.openxmlformats-officedocument.themeOverride+xml"/>
  <Override PartName="/ppt/charts/chart53.xml" ContentType="application/vnd.openxmlformats-officedocument.drawingml.chart+xml"/>
  <Override PartName="/ppt/theme/themeOverride55.xml" ContentType="application/vnd.openxmlformats-officedocument.themeOverride+xml"/>
  <Override PartName="/ppt/drawings/drawing31.xml" ContentType="application/vnd.openxmlformats-officedocument.drawingml.chartshapes+xml"/>
  <Override PartName="/ppt/charts/chart54.xml" ContentType="application/vnd.openxmlformats-officedocument.drawingml.chart+xml"/>
  <Override PartName="/ppt/theme/themeOverride56.xml" ContentType="application/vnd.openxmlformats-officedocument.themeOverride+xml"/>
  <Override PartName="/ppt/charts/chart55.xml" ContentType="application/vnd.openxmlformats-officedocument.drawingml.chart+xml"/>
  <Override PartName="/ppt/theme/themeOverride57.xml" ContentType="application/vnd.openxmlformats-officedocument.themeOverride+xml"/>
  <Override PartName="/ppt/drawings/drawing32.xml" ContentType="application/vnd.openxmlformats-officedocument.drawingml.chartshapes+xml"/>
  <Override PartName="/ppt/charts/chart56.xml" ContentType="application/vnd.openxmlformats-officedocument.drawingml.chart+xml"/>
  <Override PartName="/ppt/theme/themeOverride58.xml" ContentType="application/vnd.openxmlformats-officedocument.themeOverride+xml"/>
  <Override PartName="/ppt/charts/chart57.xml" ContentType="application/vnd.openxmlformats-officedocument.drawingml.chart+xml"/>
  <Override PartName="/ppt/theme/themeOverride59.xml" ContentType="application/vnd.openxmlformats-officedocument.themeOverride+xml"/>
  <Override PartName="/ppt/drawings/drawing33.xml" ContentType="application/vnd.openxmlformats-officedocument.drawingml.chartshapes+xml"/>
  <Override PartName="/ppt/charts/chart58.xml" ContentType="application/vnd.openxmlformats-officedocument.drawingml.chart+xml"/>
  <Override PartName="/ppt/theme/themeOverride60.xml" ContentType="application/vnd.openxmlformats-officedocument.themeOverride+xml"/>
  <Override PartName="/ppt/charts/chart59.xml" ContentType="application/vnd.openxmlformats-officedocument.drawingml.chart+xml"/>
  <Override PartName="/ppt/theme/themeOverride61.xml" ContentType="application/vnd.openxmlformats-officedocument.themeOverride+xml"/>
  <Override PartName="/ppt/drawings/drawing34.xml" ContentType="application/vnd.openxmlformats-officedocument.drawingml.chartshapes+xml"/>
  <Override PartName="/ppt/charts/chart60.xml" ContentType="application/vnd.openxmlformats-officedocument.drawingml.chart+xml"/>
  <Override PartName="/ppt/theme/themeOverride62.xml" ContentType="application/vnd.openxmlformats-officedocument.themeOverride+xml"/>
  <Override PartName="/ppt/charts/chart61.xml" ContentType="application/vnd.openxmlformats-officedocument.drawingml.chart+xml"/>
  <Override PartName="/ppt/theme/themeOverride63.xml" ContentType="application/vnd.openxmlformats-officedocument.themeOverride+xml"/>
  <Override PartName="/ppt/drawings/drawing35.xml" ContentType="application/vnd.openxmlformats-officedocument.drawingml.chartshapes+xml"/>
  <Override PartName="/ppt/charts/chart62.xml" ContentType="application/vnd.openxmlformats-officedocument.drawingml.chart+xml"/>
  <Override PartName="/ppt/theme/themeOverride64.xml" ContentType="application/vnd.openxmlformats-officedocument.themeOverride+xml"/>
  <Override PartName="/ppt/charts/chart63.xml" ContentType="application/vnd.openxmlformats-officedocument.drawingml.chart+xml"/>
  <Override PartName="/ppt/theme/themeOverride65.xml" ContentType="application/vnd.openxmlformats-officedocument.themeOverride+xml"/>
  <Override PartName="/ppt/drawings/drawing36.xml" ContentType="application/vnd.openxmlformats-officedocument.drawingml.chartshapes+xml"/>
  <Override PartName="/ppt/charts/chart64.xml" ContentType="application/vnd.openxmlformats-officedocument.drawingml.chart+xml"/>
  <Override PartName="/ppt/theme/themeOverride66.xml" ContentType="application/vnd.openxmlformats-officedocument.themeOverride+xml"/>
  <Override PartName="/ppt/charts/chart65.xml" ContentType="application/vnd.openxmlformats-officedocument.drawingml.chart+xml"/>
  <Override PartName="/ppt/theme/themeOverride67.xml" ContentType="application/vnd.openxmlformats-officedocument.themeOverride+xml"/>
  <Override PartName="/ppt/drawings/drawing37.xml" ContentType="application/vnd.openxmlformats-officedocument.drawingml.chartshapes+xml"/>
  <Override PartName="/ppt/charts/chart66.xml" ContentType="application/vnd.openxmlformats-officedocument.drawingml.chart+xml"/>
  <Override PartName="/ppt/theme/themeOverride68.xml" ContentType="application/vnd.openxmlformats-officedocument.themeOverride+xml"/>
  <Override PartName="/ppt/charts/chart67.xml" ContentType="application/vnd.openxmlformats-officedocument.drawingml.chart+xml"/>
  <Override PartName="/ppt/theme/themeOverride69.xml" ContentType="application/vnd.openxmlformats-officedocument.themeOverride+xml"/>
  <Override PartName="/ppt/drawings/drawing38.xml" ContentType="application/vnd.openxmlformats-officedocument.drawingml.chartshapes+xml"/>
  <Override PartName="/ppt/charts/chart68.xml" ContentType="application/vnd.openxmlformats-officedocument.drawingml.chart+xml"/>
  <Override PartName="/ppt/theme/themeOverride70.xml" ContentType="application/vnd.openxmlformats-officedocument.themeOverride+xml"/>
  <Override PartName="/ppt/charts/chart69.xml" ContentType="application/vnd.openxmlformats-officedocument.drawingml.chart+xml"/>
  <Override PartName="/ppt/theme/themeOverride71.xml" ContentType="application/vnd.openxmlformats-officedocument.themeOverride+xml"/>
  <Override PartName="/ppt/drawings/drawing39.xml" ContentType="application/vnd.openxmlformats-officedocument.drawingml.chartshapes+xml"/>
  <Override PartName="/ppt/charts/chart70.xml" ContentType="application/vnd.openxmlformats-officedocument.drawingml.chart+xml"/>
  <Override PartName="/ppt/theme/themeOverride72.xml" ContentType="application/vnd.openxmlformats-officedocument.themeOverride+xml"/>
  <Override PartName="/ppt/charts/chart71.xml" ContentType="application/vnd.openxmlformats-officedocument.drawingml.chart+xml"/>
  <Override PartName="/ppt/theme/themeOverride73.xml" ContentType="application/vnd.openxmlformats-officedocument.themeOverride+xml"/>
  <Override PartName="/ppt/drawings/drawing40.xml" ContentType="application/vnd.openxmlformats-officedocument.drawingml.chartshapes+xml"/>
  <Override PartName="/ppt/charts/chart72.xml" ContentType="application/vnd.openxmlformats-officedocument.drawingml.chart+xml"/>
  <Override PartName="/ppt/theme/themeOverride74.xml" ContentType="application/vnd.openxmlformats-officedocument.themeOverride+xml"/>
  <Override PartName="/ppt/charts/chart73.xml" ContentType="application/vnd.openxmlformats-officedocument.drawingml.chart+xml"/>
  <Override PartName="/ppt/theme/themeOverride75.xml" ContentType="application/vnd.openxmlformats-officedocument.themeOverride+xml"/>
  <Override PartName="/ppt/drawings/drawing41.xml" ContentType="application/vnd.openxmlformats-officedocument.drawingml.chartshapes+xml"/>
  <Override PartName="/ppt/charts/chart74.xml" ContentType="application/vnd.openxmlformats-officedocument.drawingml.chart+xml"/>
  <Override PartName="/ppt/theme/themeOverride76.xml" ContentType="application/vnd.openxmlformats-officedocument.themeOverride+xml"/>
  <Override PartName="/ppt/charts/chart75.xml" ContentType="application/vnd.openxmlformats-officedocument.drawingml.chart+xml"/>
  <Override PartName="/ppt/theme/themeOverride77.xml" ContentType="application/vnd.openxmlformats-officedocument.themeOverride+xml"/>
  <Override PartName="/ppt/drawings/drawing42.xml" ContentType="application/vnd.openxmlformats-officedocument.drawingml.chartshapes+xml"/>
  <Override PartName="/ppt/charts/chart76.xml" ContentType="application/vnd.openxmlformats-officedocument.drawingml.chart+xml"/>
  <Override PartName="/ppt/theme/themeOverride78.xml" ContentType="application/vnd.openxmlformats-officedocument.themeOverride+xml"/>
  <Override PartName="/ppt/charts/chart77.xml" ContentType="application/vnd.openxmlformats-officedocument.drawingml.chart+xml"/>
  <Override PartName="/ppt/theme/themeOverride79.xml" ContentType="application/vnd.openxmlformats-officedocument.themeOverride+xml"/>
  <Override PartName="/ppt/drawings/drawing43.xml" ContentType="application/vnd.openxmlformats-officedocument.drawingml.chartshapes+xml"/>
  <Override PartName="/ppt/charts/chart78.xml" ContentType="application/vnd.openxmlformats-officedocument.drawingml.chart+xml"/>
  <Override PartName="/ppt/theme/themeOverride80.xml" ContentType="application/vnd.openxmlformats-officedocument.themeOverride+xml"/>
  <Override PartName="/ppt/charts/chart79.xml" ContentType="application/vnd.openxmlformats-officedocument.drawingml.chart+xml"/>
  <Override PartName="/ppt/theme/themeOverride81.xml" ContentType="application/vnd.openxmlformats-officedocument.themeOverride+xml"/>
  <Override PartName="/ppt/drawings/drawing44.xml" ContentType="application/vnd.openxmlformats-officedocument.drawingml.chartshapes+xml"/>
  <Override PartName="/ppt/charts/chart80.xml" ContentType="application/vnd.openxmlformats-officedocument.drawingml.chart+xml"/>
  <Override PartName="/ppt/theme/themeOverride82.xml" ContentType="application/vnd.openxmlformats-officedocument.themeOverride+xml"/>
  <Override PartName="/ppt/charts/chart81.xml" ContentType="application/vnd.openxmlformats-officedocument.drawingml.chart+xml"/>
  <Override PartName="/ppt/theme/themeOverride83.xml" ContentType="application/vnd.openxmlformats-officedocument.themeOverride+xml"/>
  <Override PartName="/ppt/drawings/drawing45.xml" ContentType="application/vnd.openxmlformats-officedocument.drawingml.chartshapes+xml"/>
  <Override PartName="/ppt/charts/chart82.xml" ContentType="application/vnd.openxmlformats-officedocument.drawingml.chart+xml"/>
  <Override PartName="/ppt/theme/themeOverride84.xml" ContentType="application/vnd.openxmlformats-officedocument.themeOverride+xml"/>
  <Override PartName="/ppt/drawings/drawing46.xml" ContentType="application/vnd.openxmlformats-officedocument.drawingml.chartshapes+xml"/>
  <Override PartName="/ppt/charts/chart83.xml" ContentType="application/vnd.openxmlformats-officedocument.drawingml.chart+xml"/>
  <Override PartName="/ppt/theme/themeOverride85.xml" ContentType="application/vnd.openxmlformats-officedocument.themeOverride+xml"/>
  <Override PartName="/ppt/drawings/drawing47.xml" ContentType="application/vnd.openxmlformats-officedocument.drawingml.chartshapes+xml"/>
  <Override PartName="/ppt/charts/chart84.xml" ContentType="application/vnd.openxmlformats-officedocument.drawingml.chart+xml"/>
  <Override PartName="/ppt/theme/themeOverride86.xml" ContentType="application/vnd.openxmlformats-officedocument.themeOverride+xml"/>
  <Override PartName="/ppt/drawings/drawing48.xml" ContentType="application/vnd.openxmlformats-officedocument.drawingml.chartshapes+xml"/>
  <Override PartName="/ppt/charts/chart85.xml" ContentType="application/vnd.openxmlformats-officedocument.drawingml.chart+xml"/>
  <Override PartName="/ppt/theme/themeOverride87.xml" ContentType="application/vnd.openxmlformats-officedocument.themeOverride+xml"/>
  <Override PartName="/ppt/drawings/drawing49.xml" ContentType="application/vnd.openxmlformats-officedocument.drawingml.chartshapes+xml"/>
  <Override PartName="/ppt/charts/chart86.xml" ContentType="application/vnd.openxmlformats-officedocument.drawingml.chart+xml"/>
  <Override PartName="/ppt/theme/themeOverride88.xml" ContentType="application/vnd.openxmlformats-officedocument.themeOverride+xml"/>
  <Override PartName="/ppt/drawings/drawing5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  <p:sldMasterId id="2147483869" r:id="rId2"/>
  </p:sldMasterIdLst>
  <p:notesMasterIdLst>
    <p:notesMasterId r:id="rId71"/>
  </p:notesMasterIdLst>
  <p:handoutMasterIdLst>
    <p:handoutMasterId r:id="rId72"/>
  </p:handoutMasterIdLst>
  <p:sldIdLst>
    <p:sldId id="257" r:id="rId3"/>
    <p:sldId id="353" r:id="rId4"/>
    <p:sldId id="870" r:id="rId5"/>
    <p:sldId id="657" r:id="rId6"/>
    <p:sldId id="711" r:id="rId7"/>
    <p:sldId id="695" r:id="rId8"/>
    <p:sldId id="712" r:id="rId9"/>
    <p:sldId id="803" r:id="rId10"/>
    <p:sldId id="804" r:id="rId11"/>
    <p:sldId id="713" r:id="rId12"/>
    <p:sldId id="805" r:id="rId13"/>
    <p:sldId id="715" r:id="rId14"/>
    <p:sldId id="721" r:id="rId15"/>
    <p:sldId id="819" r:id="rId16"/>
    <p:sldId id="806" r:id="rId17"/>
    <p:sldId id="761" r:id="rId18"/>
    <p:sldId id="763" r:id="rId19"/>
    <p:sldId id="764" r:id="rId20"/>
    <p:sldId id="807" r:id="rId21"/>
    <p:sldId id="808" r:id="rId22"/>
    <p:sldId id="765" r:id="rId23"/>
    <p:sldId id="809" r:id="rId24"/>
    <p:sldId id="810" r:id="rId25"/>
    <p:sldId id="811" r:id="rId26"/>
    <p:sldId id="818" r:id="rId27"/>
    <p:sldId id="813" r:id="rId28"/>
    <p:sldId id="822" r:id="rId29"/>
    <p:sldId id="823" r:id="rId30"/>
    <p:sldId id="824" r:id="rId31"/>
    <p:sldId id="825" r:id="rId32"/>
    <p:sldId id="826" r:id="rId33"/>
    <p:sldId id="827" r:id="rId34"/>
    <p:sldId id="828" r:id="rId35"/>
    <p:sldId id="829" r:id="rId36"/>
    <p:sldId id="830" r:id="rId37"/>
    <p:sldId id="831" r:id="rId38"/>
    <p:sldId id="832" r:id="rId39"/>
    <p:sldId id="833" r:id="rId40"/>
    <p:sldId id="834" r:id="rId41"/>
    <p:sldId id="835" r:id="rId42"/>
    <p:sldId id="836" r:id="rId43"/>
    <p:sldId id="837" r:id="rId44"/>
    <p:sldId id="838" r:id="rId45"/>
    <p:sldId id="839" r:id="rId46"/>
    <p:sldId id="840" r:id="rId47"/>
    <p:sldId id="841" r:id="rId48"/>
    <p:sldId id="843" r:id="rId49"/>
    <p:sldId id="844" r:id="rId50"/>
    <p:sldId id="845" r:id="rId51"/>
    <p:sldId id="846" r:id="rId52"/>
    <p:sldId id="842" r:id="rId53"/>
    <p:sldId id="847" r:id="rId54"/>
    <p:sldId id="848" r:id="rId55"/>
    <p:sldId id="849" r:id="rId56"/>
    <p:sldId id="850" r:id="rId57"/>
    <p:sldId id="769" r:id="rId58"/>
    <p:sldId id="771" r:id="rId59"/>
    <p:sldId id="773" r:id="rId60"/>
    <p:sldId id="775" r:id="rId61"/>
    <p:sldId id="776" r:id="rId62"/>
    <p:sldId id="814" r:id="rId63"/>
    <p:sldId id="784" r:id="rId64"/>
    <p:sldId id="785" r:id="rId65"/>
    <p:sldId id="815" r:id="rId66"/>
    <p:sldId id="816" r:id="rId67"/>
    <p:sldId id="817" r:id="rId68"/>
    <p:sldId id="352" r:id="rId69"/>
    <p:sldId id="708" r:id="rId70"/>
  </p:sldIdLst>
  <p:sldSz cx="12192000" cy="6858000"/>
  <p:notesSz cx="7099300" cy="10223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 userDrawn="1">
          <p15:clr>
            <a:srgbClr val="A4A3A4"/>
          </p15:clr>
        </p15:guide>
        <p15:guide id="2" pos="2236" userDrawn="1">
          <p15:clr>
            <a:srgbClr val="A4A3A4"/>
          </p15:clr>
        </p15:guide>
        <p15:guide id="3" orient="horz" pos="32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ce Strupisa" initials="DS" lastIdx="2" clrIdx="0"/>
  <p:cmAuthor id="2" name="Sandra Tajarova" initials="S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715"/>
    <a:srgbClr val="9D6C23"/>
    <a:srgbClr val="3E562C"/>
    <a:srgbClr val="4E6C38"/>
    <a:srgbClr val="AF7827"/>
    <a:srgbClr val="7F6000"/>
    <a:srgbClr val="003366"/>
    <a:srgbClr val="00B050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6" autoAdjust="0"/>
    <p:restoredTop sz="95256" autoAdjust="0"/>
  </p:normalViewPr>
  <p:slideViewPr>
    <p:cSldViewPr>
      <p:cViewPr varScale="1">
        <p:scale>
          <a:sx n="111" d="100"/>
          <a:sy n="111" d="100"/>
        </p:scale>
        <p:origin x="83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3220"/>
        <p:guide pos="2236"/>
        <p:guide orient="horz" pos="3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5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7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8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9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0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2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3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4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5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6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7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8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29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0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2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3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4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5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6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7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8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39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0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.xm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2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3.xm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4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5.xm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6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7.xm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8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49.xm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0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.xm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2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3.xm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4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1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5.xm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6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2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7.xm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8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3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59.xm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0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4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.xm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2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5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3.xm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4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6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5.xm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6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7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7.xm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8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8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69.xm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0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9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9.xm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2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0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3.xm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4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1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5.xm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6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2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7.xm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8.xm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3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79.xm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0.xm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4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0.xm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2.xml"/></Relationships>
</file>

<file path=ppt/charts/_rels/chart8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5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3.xml"/></Relationships>
</file>

<file path=ppt/charts/_rels/chart8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6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4.xml"/></Relationships>
</file>

<file path=ppt/charts/_rels/chart8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7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5.xml"/></Relationships>
</file>

<file path=ppt/charts/_rels/chart8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8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6.xml"/></Relationships>
</file>

<file path=ppt/charts/_rels/chart8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9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7.xml"/></Relationships>
</file>

<file path=ppt/charts/_rels/chart8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0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8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server-1\skds\skds\Ieva_Strode\Projekti2023\Madona_CATI_082023\Grafiki_Madona_082023.xlsx" TargetMode="External"/><Relationship Id="rId1" Type="http://schemas.openxmlformats.org/officeDocument/2006/relationships/themeOverride" Target="../theme/themeOverr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9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Bāze: visi respondenti, n=</a:t>
            </a:r>
            <a:r>
              <a:rPr lang="lv-LV" sz="900"/>
              <a:t>500</a:t>
            </a:r>
            <a:endParaRPr lang="en-US" sz="900"/>
          </a:p>
        </c:rich>
      </c:tx>
      <c:layout>
        <c:manualLayout>
          <c:xMode val="edge"/>
          <c:yMode val="edge"/>
          <c:x val="3.1668738776074041E-4"/>
          <c:y val="0.97806009508245428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0150803089017825"/>
          <c:y val="1.5625E-2"/>
          <c:w val="0.60497572731056926"/>
          <c:h val="0.9336963579732068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D674F"/>
            </a:solidFill>
            <a:ln w="25400">
              <a:noFill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socdem_profils!$B$2:$B$29</c:f>
              <c:strCache>
                <c:ptCount val="28"/>
                <c:pt idx="0">
                  <c:v>vīrieši (n=235)</c:v>
                </c:pt>
                <c:pt idx="1">
                  <c:v>sievietes (n=265)</c:v>
                </c:pt>
                <c:pt idx="3">
                  <c:v>18 - 24 g.v. (n=19)*</c:v>
                </c:pt>
                <c:pt idx="4">
                  <c:v>25 - 34 g.v. (n=72)</c:v>
                </c:pt>
                <c:pt idx="5">
                  <c:v>35 - 44 g.v. (n=85)</c:v>
                </c:pt>
                <c:pt idx="6">
                  <c:v>45 - 54 g.v. (n=89)</c:v>
                </c:pt>
                <c:pt idx="7">
                  <c:v>55 - 64 g.v. (n=104)</c:v>
                </c:pt>
                <c:pt idx="8">
                  <c:v>65 g.v. un vairāk (n=131)</c:v>
                </c:pt>
                <c:pt idx="10">
                  <c:v>pamatizglītība (n=30)</c:v>
                </c:pt>
                <c:pt idx="11">
                  <c:v>vidējā izglītība (n=272)</c:v>
                </c:pt>
                <c:pt idx="12">
                  <c:v>augstākā izglītība (n=198)</c:v>
                </c:pt>
                <c:pt idx="14">
                  <c:v>latviešu sarunvaloda ģimenē (n=482)</c:v>
                </c:pt>
                <c:pt idx="15">
                  <c:v>krievu sarunvaloda ģimenē (n=16)*</c:v>
                </c:pt>
                <c:pt idx="17">
                  <c:v>publiskajā sektorā nodarbinātie (n=143)</c:v>
                </c:pt>
                <c:pt idx="18">
                  <c:v>privātajā sektorā nodarbinātie (n=206)</c:v>
                </c:pt>
                <c:pt idx="19">
                  <c:v>nestrādājošie (n=151)</c:v>
                </c:pt>
                <c:pt idx="21">
                  <c:v>zemi ienākumi (līdz 399€) (n=80)</c:v>
                </c:pt>
                <c:pt idx="22">
                  <c:v>vidēji zemi ienākumi (400€ - 556€) (n=118)</c:v>
                </c:pt>
                <c:pt idx="23">
                  <c:v>vidēji augsti ienākumi (557€ - 849€) (n=110)</c:v>
                </c:pt>
                <c:pt idx="24">
                  <c:v>augsti ienākumi (850€ un vairāk) (n=80)</c:v>
                </c:pt>
                <c:pt idx="26">
                  <c:v>pilsētā dzīvojošie (n=181)</c:v>
                </c:pt>
                <c:pt idx="27">
                  <c:v>pagastos dzīvojošie (n=319)</c:v>
                </c:pt>
              </c:strCache>
            </c:strRef>
          </c:cat>
          <c:val>
            <c:numRef>
              <c:f>socdem_profils!$C$2:$C$29</c:f>
              <c:numCache>
                <c:formatCode>0.0</c:formatCode>
                <c:ptCount val="28"/>
                <c:pt idx="0">
                  <c:v>48.1</c:v>
                </c:pt>
                <c:pt idx="1">
                  <c:v>51.9</c:v>
                </c:pt>
                <c:pt idx="3">
                  <c:v>7.8</c:v>
                </c:pt>
                <c:pt idx="4">
                  <c:v>15.5</c:v>
                </c:pt>
                <c:pt idx="5">
                  <c:v>15.2</c:v>
                </c:pt>
                <c:pt idx="6">
                  <c:v>16.8</c:v>
                </c:pt>
                <c:pt idx="7">
                  <c:v>18.600000000000001</c:v>
                </c:pt>
                <c:pt idx="8">
                  <c:v>26.1</c:v>
                </c:pt>
                <c:pt idx="10">
                  <c:v>7.1</c:v>
                </c:pt>
                <c:pt idx="11">
                  <c:v>54.1</c:v>
                </c:pt>
                <c:pt idx="12">
                  <c:v>38.799999999999997</c:v>
                </c:pt>
                <c:pt idx="14">
                  <c:v>95</c:v>
                </c:pt>
                <c:pt idx="15">
                  <c:v>4.3</c:v>
                </c:pt>
                <c:pt idx="17">
                  <c:v>28</c:v>
                </c:pt>
                <c:pt idx="18">
                  <c:v>41.4</c:v>
                </c:pt>
                <c:pt idx="19">
                  <c:v>30.6</c:v>
                </c:pt>
                <c:pt idx="21">
                  <c:v>16.399999999999999</c:v>
                </c:pt>
                <c:pt idx="22">
                  <c:v>22.5</c:v>
                </c:pt>
                <c:pt idx="23">
                  <c:v>21.4</c:v>
                </c:pt>
                <c:pt idx="24">
                  <c:v>16.899999999999999</c:v>
                </c:pt>
                <c:pt idx="26">
                  <c:v>33.299999999999997</c:v>
                </c:pt>
                <c:pt idx="27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F-45E3-9010-BB3906468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60793600"/>
        <c:axId val="60795520"/>
      </c:barChart>
      <c:catAx>
        <c:axId val="60793600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 sz="1000"/>
                  <a:t>%</a:t>
                </a:r>
              </a:p>
            </c:rich>
          </c:tx>
          <c:layout>
            <c:manualLayout>
              <c:xMode val="edge"/>
              <c:yMode val="edge"/>
              <c:x val="0.94472509777698199"/>
              <c:y val="6.3826241528719039E-4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6079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95520"/>
        <c:scaling>
          <c:orientation val="minMax"/>
          <c:max val="100"/>
        </c:scaling>
        <c:delete val="1"/>
        <c:axPos val="t"/>
        <c:numFmt formatCode="0.0" sourceLinked="1"/>
        <c:majorTickMark val="out"/>
        <c:minorTickMark val="none"/>
        <c:tickLblPos val="nextTo"/>
        <c:crossAx val="60793600"/>
        <c:crosses val="autoZero"/>
        <c:crossBetween val="between"/>
        <c:majorUnit val="3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597602171803407"/>
          <c:y val="6.3069167476456175E-2"/>
          <c:w val="0.78402397828196591"/>
          <c:h val="0.881077033941793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'4nod_dati'!$B$11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'4nod_dati'!$B$12:$B$41</c:f>
              <c:numCache>
                <c:formatCode>General</c:formatCode>
                <c:ptCount val="30"/>
                <c:pt idx="0" formatCode="0.0">
                  <c:v>18.099999999999998</c:v>
                </c:pt>
                <c:pt idx="2" formatCode="0.0">
                  <c:v>17.799999999999997</c:v>
                </c:pt>
                <c:pt idx="3" formatCode="0.0">
                  <c:v>18.399999999999999</c:v>
                </c:pt>
                <c:pt idx="5" formatCode="0.0">
                  <c:v>9.0999999999999979</c:v>
                </c:pt>
                <c:pt idx="6" formatCode="0.0">
                  <c:v>9.2000000000000028</c:v>
                </c:pt>
                <c:pt idx="7" formatCode="0.0">
                  <c:v>21.2</c:v>
                </c:pt>
                <c:pt idx="8" formatCode="0.0">
                  <c:v>11.7</c:v>
                </c:pt>
                <c:pt idx="9" formatCode="0.0">
                  <c:v>26.7</c:v>
                </c:pt>
                <c:pt idx="10" formatCode="0.0">
                  <c:v>22.400000000000002</c:v>
                </c:pt>
                <c:pt idx="12" formatCode="0.0">
                  <c:v>30.4</c:v>
                </c:pt>
                <c:pt idx="13" formatCode="0.0">
                  <c:v>17.5</c:v>
                </c:pt>
                <c:pt idx="14" formatCode="0.0">
                  <c:v>16.8</c:v>
                </c:pt>
                <c:pt idx="16" formatCode="0.0">
                  <c:v>17.500000000000004</c:v>
                </c:pt>
                <c:pt idx="17" formatCode="0.0">
                  <c:v>26</c:v>
                </c:pt>
                <c:pt idx="19" formatCode="0.0">
                  <c:v>15.899999999999999</c:v>
                </c:pt>
                <c:pt idx="20" formatCode="0.0">
                  <c:v>18.199999999999996</c:v>
                </c:pt>
                <c:pt idx="21" formatCode="0.0">
                  <c:v>20.000000000000004</c:v>
                </c:pt>
                <c:pt idx="23" formatCode="0.0">
                  <c:v>19.700000000000003</c:v>
                </c:pt>
                <c:pt idx="24" formatCode="0.0">
                  <c:v>20.7</c:v>
                </c:pt>
                <c:pt idx="25" formatCode="0.0">
                  <c:v>23.6</c:v>
                </c:pt>
                <c:pt idx="26" formatCode="0.0">
                  <c:v>3.6000000000000014</c:v>
                </c:pt>
                <c:pt idx="28" formatCode="0.0">
                  <c:v>23.3</c:v>
                </c:pt>
                <c:pt idx="29" formatCode="0.0">
                  <c:v>15.499999999999996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4-4956-AB32-9C5561CFF048}"/>
            </c:ext>
          </c:extLst>
        </c:ser>
        <c:ser>
          <c:idx val="1"/>
          <c:order val="1"/>
          <c:tx>
            <c:strRef>
              <c:f>'4nod_dati'!$C$11</c:f>
              <c:strCache>
                <c:ptCount val="1"/>
                <c:pt idx="0">
                  <c:v>Ievērojami uzlabojusies</c:v>
                </c:pt>
              </c:strCache>
            </c:strRef>
          </c:tx>
          <c:spPr>
            <a:solidFill>
              <a:srgbClr val="94970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C4-4956-AB32-9C5561CFF04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0C4-4956-AB32-9C5561CFF04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C4-4956-AB32-9C5561CFF04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0C4-4956-AB32-9C5561CFF04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0C4-4956-AB32-9C5561CFF04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0C4-4956-AB32-9C5561CFF04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0C4-4956-AB32-9C5561CFF04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0C4-4956-AB32-9C5561CFF04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0C4-4956-AB32-9C5561CFF04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C4-4956-AB32-9C5561CFF04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0C4-4956-AB32-9C5561CFF04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10C4-4956-AB32-9C5561CFF04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0C4-4956-AB32-9C5561CFF04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10C4-4956-AB32-9C5561CFF04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0C4-4956-AB32-9C5561CFF04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10C4-4956-AB32-9C5561CFF04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0C4-4956-AB32-9C5561CFF04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10C4-4956-AB32-9C5561CFF048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0C4-4956-AB32-9C5561CFF04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10C4-4956-AB32-9C5561CFF048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0C4-4956-AB32-9C5561CFF04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10C4-4956-AB32-9C5561CFF04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0C4-4956-AB32-9C5561CFF04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10C4-4956-AB32-9C5561CFF04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0C4-4956-AB32-9C5561CFF04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'4nod_dati'!$C$12:$C$41</c:f>
              <c:numCache>
                <c:formatCode>General</c:formatCode>
                <c:ptCount val="30"/>
                <c:pt idx="0" formatCode="0">
                  <c:v>3.6</c:v>
                </c:pt>
                <c:pt idx="2" formatCode="0">
                  <c:v>4.2</c:v>
                </c:pt>
                <c:pt idx="3" formatCode="0">
                  <c:v>3</c:v>
                </c:pt>
                <c:pt idx="5" formatCode="0">
                  <c:v>10.1</c:v>
                </c:pt>
                <c:pt idx="6" formatCode="0">
                  <c:v>2.8</c:v>
                </c:pt>
                <c:pt idx="7" formatCode="0">
                  <c:v>3.5</c:v>
                </c:pt>
                <c:pt idx="8" formatCode="0">
                  <c:v>6.1</c:v>
                </c:pt>
                <c:pt idx="9" formatCode="0">
                  <c:v>1</c:v>
                </c:pt>
                <c:pt idx="10" formatCode="0">
                  <c:v>2.4</c:v>
                </c:pt>
                <c:pt idx="12" formatCode="0">
                  <c:v>2.5</c:v>
                </c:pt>
                <c:pt idx="13" formatCode="0">
                  <c:v>3.4</c:v>
                </c:pt>
                <c:pt idx="14" formatCode="0">
                  <c:v>4</c:v>
                </c:pt>
                <c:pt idx="16" formatCode="0">
                  <c:v>3.8</c:v>
                </c:pt>
                <c:pt idx="19" formatCode="0">
                  <c:v>1.7</c:v>
                </c:pt>
                <c:pt idx="20" formatCode="0">
                  <c:v>4.7</c:v>
                </c:pt>
                <c:pt idx="21" formatCode="0">
                  <c:v>3.8</c:v>
                </c:pt>
                <c:pt idx="23" formatCode="0">
                  <c:v>2.2999999999999998</c:v>
                </c:pt>
                <c:pt idx="24" formatCode="0">
                  <c:v>5</c:v>
                </c:pt>
                <c:pt idx="25" formatCode="0">
                  <c:v>2</c:v>
                </c:pt>
                <c:pt idx="26" formatCode="0">
                  <c:v>4.5</c:v>
                </c:pt>
                <c:pt idx="28" formatCode="0">
                  <c:v>3.4</c:v>
                </c:pt>
                <c:pt idx="29" formatCode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0C4-4956-AB32-9C5561CFF048}"/>
            </c:ext>
          </c:extLst>
        </c:ser>
        <c:ser>
          <c:idx val="2"/>
          <c:order val="2"/>
          <c:tx>
            <c:strRef>
              <c:f>'4nod_dati'!$D$11</c:f>
              <c:strCache>
                <c:ptCount val="1"/>
                <c:pt idx="0">
                  <c:v>Nedaudz uzlabojusies</c:v>
                </c:pt>
              </c:strCache>
            </c:strRef>
          </c:tx>
          <c:spPr>
            <a:solidFill>
              <a:srgbClr val="C9CD11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0C4-4956-AB32-9C5561CFF04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0C4-4956-AB32-9C5561CFF04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10C4-4956-AB32-9C5561CFF04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10C4-4956-AB32-9C5561CFF04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10C4-4956-AB32-9C5561CFF04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10C4-4956-AB32-9C5561CFF04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10C4-4956-AB32-9C5561CFF04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10C4-4956-AB32-9C5561CFF048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10C4-4956-AB32-9C5561CFF04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'4nod_dati'!$D$12:$D$41</c:f>
              <c:numCache>
                <c:formatCode>General</c:formatCode>
                <c:ptCount val="30"/>
                <c:pt idx="0" formatCode="0">
                  <c:v>23.8</c:v>
                </c:pt>
                <c:pt idx="2" formatCode="0">
                  <c:v>23.5</c:v>
                </c:pt>
                <c:pt idx="3" formatCode="0">
                  <c:v>24.1</c:v>
                </c:pt>
                <c:pt idx="5" formatCode="0">
                  <c:v>26.3</c:v>
                </c:pt>
                <c:pt idx="6" formatCode="0">
                  <c:v>33.5</c:v>
                </c:pt>
                <c:pt idx="7" formatCode="0">
                  <c:v>20.8</c:v>
                </c:pt>
                <c:pt idx="8" formatCode="0">
                  <c:v>27.7</c:v>
                </c:pt>
                <c:pt idx="9" formatCode="0">
                  <c:v>17.8</c:v>
                </c:pt>
                <c:pt idx="10" formatCode="0">
                  <c:v>20.7</c:v>
                </c:pt>
                <c:pt idx="12" formatCode="0">
                  <c:v>12.6</c:v>
                </c:pt>
                <c:pt idx="13" formatCode="0">
                  <c:v>24.6</c:v>
                </c:pt>
                <c:pt idx="14" formatCode="0">
                  <c:v>24.7</c:v>
                </c:pt>
                <c:pt idx="16" formatCode="0">
                  <c:v>24.2</c:v>
                </c:pt>
                <c:pt idx="17" formatCode="0">
                  <c:v>19.5</c:v>
                </c:pt>
                <c:pt idx="19" formatCode="0">
                  <c:v>27.9</c:v>
                </c:pt>
                <c:pt idx="20" formatCode="0">
                  <c:v>22.6</c:v>
                </c:pt>
                <c:pt idx="21" formatCode="0">
                  <c:v>21.7</c:v>
                </c:pt>
                <c:pt idx="23" formatCode="0">
                  <c:v>23.5</c:v>
                </c:pt>
                <c:pt idx="24" formatCode="0">
                  <c:v>19.8</c:v>
                </c:pt>
                <c:pt idx="25" formatCode="0">
                  <c:v>19.899999999999999</c:v>
                </c:pt>
                <c:pt idx="26" formatCode="0">
                  <c:v>37.4</c:v>
                </c:pt>
                <c:pt idx="28" formatCode="0">
                  <c:v>18.8</c:v>
                </c:pt>
                <c:pt idx="29" formatCode="0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10C4-4956-AB32-9C5561CFF048}"/>
            </c:ext>
          </c:extLst>
        </c:ser>
        <c:ser>
          <c:idx val="3"/>
          <c:order val="3"/>
          <c:tx>
            <c:strRef>
              <c:f>'4nod_dati'!$E$11</c:f>
              <c:strCache>
                <c:ptCount val="1"/>
                <c:pt idx="0">
                  <c:v>Nedaudz pasliktinājusies</c:v>
                </c:pt>
              </c:strCache>
            </c:strRef>
          </c:tx>
          <c:spPr>
            <a:solidFill>
              <a:srgbClr val="F3A87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10C4-4956-AB32-9C5561CFF048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10C4-4956-AB32-9C5561CFF048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10C4-4956-AB32-9C5561CFF048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10C4-4956-AB32-9C5561CFF048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10C4-4956-AB32-9C5561CFF048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10C4-4956-AB32-9C5561CFF048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10C4-4956-AB32-9C5561CFF048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10C4-4956-AB32-9C5561CFF048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10C4-4956-AB32-9C5561CFF048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10C4-4956-AB32-9C5561CFF048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10C4-4956-AB32-9C5561CFF048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10C4-4956-AB32-9C5561CFF048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10C4-4956-AB32-9C5561CFF048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10C4-4956-AB32-9C5561CFF048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10C4-4956-AB32-9C5561CFF048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10C4-4956-AB32-9C5561CFF048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10C4-4956-AB32-9C5561CFF048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10C4-4956-AB32-9C5561CFF048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10C4-4956-AB32-9C5561CFF048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10C4-4956-AB32-9C5561CFF048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10C4-4956-AB32-9C5561CFF048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10C4-4956-AB32-9C5561CFF048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10C4-4956-AB32-9C5561CFF048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10C4-4956-AB32-9C5561CFF048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10C4-4956-AB32-9C5561CFF048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10C4-4956-AB32-9C5561CFF048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10C4-4956-AB32-9C5561CFF048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10C4-4956-AB32-9C5561CFF048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10C4-4956-AB32-9C5561CFF048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10C4-4956-AB32-9C5561CFF048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10C4-4956-AB32-9C5561CFF048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10C4-4956-AB32-9C5561CFF048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10C4-4956-AB32-9C5561CFF048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10C4-4956-AB32-9C5561CFF048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10C4-4956-AB32-9C5561CFF048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10C4-4956-AB32-9C5561CFF048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10C4-4956-AB32-9C5561CFF048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10C4-4956-AB32-9C5561CFF048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10C4-4956-AB32-9C5561CFF048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10C4-4956-AB32-9C5561CFF048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'4nod_dati'!$E$12:$E$41</c:f>
              <c:numCache>
                <c:formatCode>General</c:formatCode>
                <c:ptCount val="30"/>
                <c:pt idx="0" formatCode="0">
                  <c:v>17.7</c:v>
                </c:pt>
                <c:pt idx="2" formatCode="0">
                  <c:v>17.100000000000001</c:v>
                </c:pt>
                <c:pt idx="3" formatCode="0">
                  <c:v>18.3</c:v>
                </c:pt>
                <c:pt idx="5" formatCode="0">
                  <c:v>5.5</c:v>
                </c:pt>
                <c:pt idx="6" formatCode="0">
                  <c:v>14.6</c:v>
                </c:pt>
                <c:pt idx="7" formatCode="0">
                  <c:v>25.2</c:v>
                </c:pt>
                <c:pt idx="8" formatCode="0">
                  <c:v>18</c:v>
                </c:pt>
                <c:pt idx="9" formatCode="0">
                  <c:v>19.100000000000001</c:v>
                </c:pt>
                <c:pt idx="10" formatCode="0">
                  <c:v>17.7</c:v>
                </c:pt>
                <c:pt idx="12" formatCode="0">
                  <c:v>24.8</c:v>
                </c:pt>
                <c:pt idx="13" formatCode="0">
                  <c:v>16.2</c:v>
                </c:pt>
                <c:pt idx="14" formatCode="0">
                  <c:v>18.399999999999999</c:v>
                </c:pt>
                <c:pt idx="16" formatCode="0">
                  <c:v>17.7</c:v>
                </c:pt>
                <c:pt idx="17" formatCode="0">
                  <c:v>19.8</c:v>
                </c:pt>
                <c:pt idx="19" formatCode="0">
                  <c:v>14</c:v>
                </c:pt>
                <c:pt idx="20" formatCode="0">
                  <c:v>18.600000000000001</c:v>
                </c:pt>
                <c:pt idx="21" formatCode="0">
                  <c:v>19.8</c:v>
                </c:pt>
                <c:pt idx="23" formatCode="0">
                  <c:v>16.3</c:v>
                </c:pt>
                <c:pt idx="24" formatCode="0">
                  <c:v>18.3</c:v>
                </c:pt>
                <c:pt idx="25" formatCode="0">
                  <c:v>17.7</c:v>
                </c:pt>
                <c:pt idx="26" formatCode="0">
                  <c:v>14.7</c:v>
                </c:pt>
                <c:pt idx="28" formatCode="0">
                  <c:v>19.2</c:v>
                </c:pt>
                <c:pt idx="29" formatCode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10C4-4956-AB32-9C5561CFF048}"/>
            </c:ext>
          </c:extLst>
        </c:ser>
        <c:ser>
          <c:idx val="4"/>
          <c:order val="4"/>
          <c:tx>
            <c:strRef>
              <c:f>'4nod_dati'!$F$11</c:f>
              <c:strCache>
                <c:ptCount val="1"/>
                <c:pt idx="0">
                  <c:v>Ievērojami pasliktinājusies</c:v>
                </c:pt>
              </c:strCache>
            </c:strRef>
          </c:tx>
          <c:spPr>
            <a:solidFill>
              <a:srgbClr val="EB6C15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10C4-4956-AB32-9C5561CFF04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10C4-4956-AB32-9C5561CFF04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10C4-4956-AB32-9C5561CFF04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10C4-4956-AB32-9C5561CFF04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10C4-4956-AB32-9C5561CFF04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10C4-4956-AB32-9C5561CFF04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10C4-4956-AB32-9C5561CFF04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10C4-4956-AB32-9C5561CFF04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10C4-4956-AB32-9C5561CFF04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10C4-4956-AB32-9C5561CFF04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10C4-4956-AB32-9C5561CFF04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10C4-4956-AB32-9C5561CFF04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10C4-4956-AB32-9C5561CFF04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10C4-4956-AB32-9C5561CFF04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10C4-4956-AB32-9C5561CFF04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10C4-4956-AB32-9C5561CFF04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10C4-4956-AB32-9C5561CFF048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10C4-4956-AB32-9C5561CFF04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10C4-4956-AB32-9C5561CFF048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10C4-4956-AB32-9C5561CFF048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10C4-4956-AB32-9C5561CFF048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10C4-4956-AB32-9C5561CFF04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10C4-4956-AB32-9C5561CFF048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10C4-4956-AB32-9C5561CFF048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10C4-4956-AB32-9C5561CFF048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10C4-4956-AB32-9C5561CFF048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10C4-4956-AB32-9C5561CFF048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10C4-4956-AB32-9C5561CFF04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10C4-4956-AB32-9C5561CFF048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10C4-4956-AB32-9C5561CFF048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10C4-4956-AB32-9C5561CFF048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10C4-4956-AB32-9C5561CFF048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10C4-4956-AB32-9C5561CFF048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10C4-4956-AB32-9C5561CFF04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10C4-4956-AB32-9C5561CFF048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10C4-4956-AB32-9C5561CFF04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10C4-4956-AB32-9C5561CFF048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10C4-4956-AB32-9C5561CFF048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4-10C4-4956-AB32-9C5561CFF04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5-10C4-4956-AB32-9C5561CFF04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'4nod_dati'!$F$12:$F$41</c:f>
              <c:numCache>
                <c:formatCode>General</c:formatCode>
                <c:ptCount val="30"/>
                <c:pt idx="0" formatCode="0">
                  <c:v>8</c:v>
                </c:pt>
                <c:pt idx="2" formatCode="0">
                  <c:v>9.6</c:v>
                </c:pt>
                <c:pt idx="3" formatCode="0">
                  <c:v>6.6</c:v>
                </c:pt>
                <c:pt idx="6" formatCode="0">
                  <c:v>9.3000000000000007</c:v>
                </c:pt>
                <c:pt idx="7" formatCode="0">
                  <c:v>9.1</c:v>
                </c:pt>
                <c:pt idx="8" formatCode="0">
                  <c:v>11.3</c:v>
                </c:pt>
                <c:pt idx="9" formatCode="0">
                  <c:v>9.6</c:v>
                </c:pt>
                <c:pt idx="10" formatCode="0">
                  <c:v>5.8</c:v>
                </c:pt>
                <c:pt idx="12" formatCode="0">
                  <c:v>4.5999999999999996</c:v>
                </c:pt>
                <c:pt idx="13" formatCode="0">
                  <c:v>9.6999999999999993</c:v>
                </c:pt>
                <c:pt idx="14" formatCode="0">
                  <c:v>6.3</c:v>
                </c:pt>
                <c:pt idx="16" formatCode="0">
                  <c:v>7.9</c:v>
                </c:pt>
                <c:pt idx="17" formatCode="0">
                  <c:v>11.3</c:v>
                </c:pt>
                <c:pt idx="19" formatCode="0">
                  <c:v>6.7</c:v>
                </c:pt>
                <c:pt idx="20" formatCode="0">
                  <c:v>9</c:v>
                </c:pt>
                <c:pt idx="21" formatCode="0">
                  <c:v>8</c:v>
                </c:pt>
                <c:pt idx="23" formatCode="0">
                  <c:v>15.2</c:v>
                </c:pt>
                <c:pt idx="24" formatCode="0">
                  <c:v>3.9</c:v>
                </c:pt>
                <c:pt idx="25" formatCode="0">
                  <c:v>8.1999999999999993</c:v>
                </c:pt>
                <c:pt idx="26" formatCode="0">
                  <c:v>8.1</c:v>
                </c:pt>
                <c:pt idx="28" formatCode="0">
                  <c:v>8.8000000000000007</c:v>
                </c:pt>
                <c:pt idx="29" formatCode="0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10C4-4956-AB32-9C5561CFF048}"/>
            </c:ext>
          </c:extLst>
        </c:ser>
        <c:ser>
          <c:idx val="5"/>
          <c:order val="5"/>
          <c:tx>
            <c:strRef>
              <c:f>'4nod_dati'!$G$11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'4nod_dati'!$G$12:$G$41</c:f>
              <c:numCache>
                <c:formatCode>General</c:formatCode>
                <c:ptCount val="30"/>
                <c:pt idx="0" formatCode="0.0">
                  <c:v>13.7</c:v>
                </c:pt>
                <c:pt idx="2" formatCode="0.0">
                  <c:v>12.699999999999996</c:v>
                </c:pt>
                <c:pt idx="3" formatCode="0.0">
                  <c:v>14.499999999999996</c:v>
                </c:pt>
                <c:pt idx="5" formatCode="0.0">
                  <c:v>33.9</c:v>
                </c:pt>
                <c:pt idx="6" formatCode="0.0">
                  <c:v>15.499999999999998</c:v>
                </c:pt>
                <c:pt idx="7" formatCode="0.0">
                  <c:v>5.0999999999999979</c:v>
                </c:pt>
                <c:pt idx="8" formatCode="0.0">
                  <c:v>10.099999999999998</c:v>
                </c:pt>
                <c:pt idx="9" formatCode="0.0">
                  <c:v>10.699999999999996</c:v>
                </c:pt>
                <c:pt idx="10" formatCode="0.0">
                  <c:v>15.900000000000002</c:v>
                </c:pt>
                <c:pt idx="12" formatCode="0.0">
                  <c:v>9.9999999999999964</c:v>
                </c:pt>
                <c:pt idx="13" formatCode="0.0">
                  <c:v>13.5</c:v>
                </c:pt>
                <c:pt idx="14" formatCode="0.0">
                  <c:v>14.700000000000003</c:v>
                </c:pt>
                <c:pt idx="16" formatCode="0.0">
                  <c:v>13.8</c:v>
                </c:pt>
                <c:pt idx="17" formatCode="0.0">
                  <c:v>8.2999999999999972</c:v>
                </c:pt>
                <c:pt idx="19" formatCode="0.0">
                  <c:v>18.699999999999996</c:v>
                </c:pt>
                <c:pt idx="20" formatCode="0.0">
                  <c:v>11.799999999999997</c:v>
                </c:pt>
                <c:pt idx="21" formatCode="0.0">
                  <c:v>11.599999999999998</c:v>
                </c:pt>
                <c:pt idx="23" formatCode="0.0">
                  <c:v>7.8999999999999986</c:v>
                </c:pt>
                <c:pt idx="24" formatCode="0.0">
                  <c:v>17.2</c:v>
                </c:pt>
                <c:pt idx="25" formatCode="0.0">
                  <c:v>13.5</c:v>
                </c:pt>
                <c:pt idx="26" formatCode="0.0">
                  <c:v>16.599999999999998</c:v>
                </c:pt>
                <c:pt idx="28" formatCode="0.0">
                  <c:v>11.399999999999999</c:v>
                </c:pt>
                <c:pt idx="29" formatCode="0.0">
                  <c:v>14.799999999999997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7-10C4-4956-AB32-9C5561CFF048}"/>
            </c:ext>
          </c:extLst>
        </c:ser>
        <c:ser>
          <c:idx val="6"/>
          <c:order val="6"/>
          <c:tx>
            <c:strRef>
              <c:f>'4nod_dati'!$H$11</c:f>
              <c:strCache>
                <c:ptCount val="1"/>
                <c:pt idx="0">
                  <c:v>Palikusi bez izmaiņām</c:v>
                </c:pt>
              </c:strCache>
            </c:strRef>
          </c:tx>
          <c:spPr>
            <a:solidFill>
              <a:srgbClr val="C78F3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'4nod_dati'!$H$12:$H$41</c:f>
              <c:numCache>
                <c:formatCode>General</c:formatCode>
                <c:ptCount val="30"/>
                <c:pt idx="0" formatCode="0">
                  <c:v>41.7</c:v>
                </c:pt>
                <c:pt idx="2" formatCode="0">
                  <c:v>43.3</c:v>
                </c:pt>
                <c:pt idx="3" formatCode="0">
                  <c:v>40.1</c:v>
                </c:pt>
                <c:pt idx="5" formatCode="0">
                  <c:v>53.5</c:v>
                </c:pt>
                <c:pt idx="6" formatCode="0">
                  <c:v>35.9</c:v>
                </c:pt>
                <c:pt idx="7" formatCode="0">
                  <c:v>37.5</c:v>
                </c:pt>
                <c:pt idx="8" formatCode="0">
                  <c:v>34.700000000000003</c:v>
                </c:pt>
                <c:pt idx="9" formatCode="0">
                  <c:v>43.8</c:v>
                </c:pt>
                <c:pt idx="10" formatCode="0">
                  <c:v>47</c:v>
                </c:pt>
                <c:pt idx="12" formatCode="0">
                  <c:v>45.5</c:v>
                </c:pt>
                <c:pt idx="13" formatCode="0">
                  <c:v>40.299999999999997</c:v>
                </c:pt>
                <c:pt idx="14" formatCode="0">
                  <c:v>43</c:v>
                </c:pt>
                <c:pt idx="16" formatCode="0">
                  <c:v>41.4</c:v>
                </c:pt>
                <c:pt idx="17" formatCode="0">
                  <c:v>46.2</c:v>
                </c:pt>
                <c:pt idx="19" formatCode="0">
                  <c:v>45.3</c:v>
                </c:pt>
                <c:pt idx="20" formatCode="0">
                  <c:v>40.6</c:v>
                </c:pt>
                <c:pt idx="21" formatCode="0">
                  <c:v>39.799999999999997</c:v>
                </c:pt>
                <c:pt idx="23" formatCode="0">
                  <c:v>41.9</c:v>
                </c:pt>
                <c:pt idx="24" formatCode="0">
                  <c:v>44.9</c:v>
                </c:pt>
                <c:pt idx="25" formatCode="0">
                  <c:v>48.9</c:v>
                </c:pt>
                <c:pt idx="26" formatCode="0">
                  <c:v>35.299999999999997</c:v>
                </c:pt>
                <c:pt idx="28" formatCode="0">
                  <c:v>45.6</c:v>
                </c:pt>
                <c:pt idx="29" formatCode="0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8-10C4-4956-AB32-9C5561CFF048}"/>
            </c:ext>
          </c:extLst>
        </c:ser>
        <c:ser>
          <c:idx val="7"/>
          <c:order val="7"/>
          <c:tx>
            <c:strRef>
              <c:f>'4nod_dati'!$I$11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'4nod_dati'!$I$12:$I$41</c:f>
              <c:numCache>
                <c:formatCode>General</c:formatCode>
                <c:ptCount val="30"/>
                <c:pt idx="0" formatCode="0.0">
                  <c:v>16.799999999999997</c:v>
                </c:pt>
                <c:pt idx="2" formatCode="0.0">
                  <c:v>15.200000000000003</c:v>
                </c:pt>
                <c:pt idx="3" formatCode="0.0">
                  <c:v>18.399999999999999</c:v>
                </c:pt>
                <c:pt idx="5" formatCode="0.0">
                  <c:v>5</c:v>
                </c:pt>
                <c:pt idx="6" formatCode="0.0">
                  <c:v>22.6</c:v>
                </c:pt>
                <c:pt idx="7" formatCode="0.0">
                  <c:v>21</c:v>
                </c:pt>
                <c:pt idx="8" formatCode="0.0">
                  <c:v>23.799999999999997</c:v>
                </c:pt>
                <c:pt idx="9" formatCode="0.0">
                  <c:v>14.700000000000003</c:v>
                </c:pt>
                <c:pt idx="10" formatCode="0.0">
                  <c:v>11.5</c:v>
                </c:pt>
                <c:pt idx="12" formatCode="0.0">
                  <c:v>13</c:v>
                </c:pt>
                <c:pt idx="13" formatCode="0.0">
                  <c:v>18.200000000000003</c:v>
                </c:pt>
                <c:pt idx="14" formatCode="0.0">
                  <c:v>15.5</c:v>
                </c:pt>
                <c:pt idx="16" formatCode="0.0">
                  <c:v>17.100000000000001</c:v>
                </c:pt>
                <c:pt idx="17" formatCode="0.0">
                  <c:v>12.299999999999997</c:v>
                </c:pt>
                <c:pt idx="19" formatCode="0.0">
                  <c:v>13.200000000000003</c:v>
                </c:pt>
                <c:pt idx="20" formatCode="0.0">
                  <c:v>17.899999999999999</c:v>
                </c:pt>
                <c:pt idx="21" formatCode="0.0">
                  <c:v>18.700000000000003</c:v>
                </c:pt>
                <c:pt idx="23" formatCode="0.0">
                  <c:v>16.600000000000001</c:v>
                </c:pt>
                <c:pt idx="24" formatCode="0.0">
                  <c:v>13.600000000000001</c:v>
                </c:pt>
                <c:pt idx="25" formatCode="0.0">
                  <c:v>9.6000000000000014</c:v>
                </c:pt>
                <c:pt idx="26" formatCode="0.0">
                  <c:v>23.200000000000003</c:v>
                </c:pt>
                <c:pt idx="28" formatCode="0.0">
                  <c:v>12.899999999999999</c:v>
                </c:pt>
                <c:pt idx="29" formatCode="0.0">
                  <c:v>18.799999999999997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9-10C4-4956-AB32-9C5561CFF048}"/>
            </c:ext>
          </c:extLst>
        </c:ser>
        <c:ser>
          <c:idx val="8"/>
          <c:order val="8"/>
          <c:tx>
            <c:strRef>
              <c:f>'4nod_dati'!$J$11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'4nod_dati'!$A$12:$A$41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'4nod_dati'!$J$12:$J$41</c:f>
              <c:numCache>
                <c:formatCode>General</c:formatCode>
                <c:ptCount val="30"/>
                <c:pt idx="0" formatCode="0">
                  <c:v>5.2</c:v>
                </c:pt>
                <c:pt idx="2" formatCode="0">
                  <c:v>2.4</c:v>
                </c:pt>
                <c:pt idx="3" formatCode="0">
                  <c:v>7.8</c:v>
                </c:pt>
                <c:pt idx="5" formatCode="0">
                  <c:v>4.5999999999999996</c:v>
                </c:pt>
                <c:pt idx="6" formatCode="0">
                  <c:v>4</c:v>
                </c:pt>
                <c:pt idx="7" formatCode="0">
                  <c:v>4</c:v>
                </c:pt>
                <c:pt idx="8" formatCode="0">
                  <c:v>2.1</c:v>
                </c:pt>
                <c:pt idx="9" formatCode="0">
                  <c:v>8.6</c:v>
                </c:pt>
                <c:pt idx="10" formatCode="0">
                  <c:v>6.3</c:v>
                </c:pt>
                <c:pt idx="12" formatCode="0">
                  <c:v>10</c:v>
                </c:pt>
                <c:pt idx="13" formatCode="0">
                  <c:v>5.7</c:v>
                </c:pt>
                <c:pt idx="14" formatCode="0">
                  <c:v>3.6</c:v>
                </c:pt>
                <c:pt idx="16" formatCode="0">
                  <c:v>5</c:v>
                </c:pt>
                <c:pt idx="17" formatCode="0">
                  <c:v>3.2</c:v>
                </c:pt>
                <c:pt idx="19" formatCode="0">
                  <c:v>4.4000000000000004</c:v>
                </c:pt>
                <c:pt idx="20" formatCode="0">
                  <c:v>4.5</c:v>
                </c:pt>
                <c:pt idx="21" formatCode="0">
                  <c:v>6.9</c:v>
                </c:pt>
                <c:pt idx="23" formatCode="0">
                  <c:v>0.9</c:v>
                </c:pt>
                <c:pt idx="24" formatCode="0">
                  <c:v>8.1</c:v>
                </c:pt>
                <c:pt idx="25" formatCode="0">
                  <c:v>3.3</c:v>
                </c:pt>
                <c:pt idx="26" formatCode="0">
                  <c:v>0</c:v>
                </c:pt>
                <c:pt idx="28" formatCode="0">
                  <c:v>4.2</c:v>
                </c:pt>
                <c:pt idx="29" formatCode="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A-10C4-4956-AB32-9C5561CFF0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8.6455535441595822E-3"/>
              <c:y val="6.530168164322292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45.5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"/>
          <c:y val="1.2935055118110236E-2"/>
          <c:w val="1"/>
          <c:h val="4.186977427821522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2757984873762858"/>
          <c:y val="7.0083688019338841E-2"/>
          <c:w val="0.35502672905624866"/>
          <c:h val="0.72841690961540673"/>
        </c:manualLayout>
      </c:layout>
      <c:pie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3"/>
          <c:dPt>
            <c:idx val="0"/>
            <c:bubble3D val="0"/>
            <c:spPr>
              <a:solidFill>
                <a:srgbClr val="3B918D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E0F8-4728-9895-E870AA56FC0D}"/>
              </c:ext>
            </c:extLst>
          </c:dPt>
          <c:dPt>
            <c:idx val="1"/>
            <c:bubble3D val="0"/>
            <c:spPr>
              <a:solidFill>
                <a:srgbClr val="7FCBC7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E0F8-4728-9895-E870AA56FC0D}"/>
              </c:ext>
            </c:extLst>
          </c:dPt>
          <c:dPt>
            <c:idx val="2"/>
            <c:bubble3D val="0"/>
            <c:spPr>
              <a:solidFill>
                <a:srgbClr val="F3A87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E0F8-4728-9895-E870AA56FC0D}"/>
              </c:ext>
            </c:extLst>
          </c:dPt>
          <c:dPt>
            <c:idx val="3"/>
            <c:bubble3D val="0"/>
            <c:spPr>
              <a:solidFill>
                <a:srgbClr val="EB6C1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E0F8-4728-9895-E870AA56FC0D}"/>
              </c:ext>
            </c:extLst>
          </c:dPt>
          <c:dPt>
            <c:idx val="4"/>
            <c:bubble3D val="0"/>
            <c:spPr>
              <a:solidFill>
                <a:srgbClr val="C78F3D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0F8-4728-9895-E870AA56FC0D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</a:sysClr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E0F8-4728-9895-E870AA56FC0D}"/>
              </c:ext>
            </c:extLst>
          </c:dPt>
          <c:dLbls>
            <c:dLbl>
              <c:idx val="0"/>
              <c:layout>
                <c:manualLayout>
                  <c:x val="-1.3400801388854607E-2"/>
                  <c:y val="2.91763845974949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F8-4728-9895-E870AA56FC0D}"/>
                </c:ext>
              </c:extLst>
            </c:dLbl>
            <c:dLbl>
              <c:idx val="1"/>
              <c:layout>
                <c:manualLayout>
                  <c:x val="-9.1489601062066869E-3"/>
                  <c:y val="-2.08692089767803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F8-4728-9895-E870AA56FC0D}"/>
                </c:ext>
              </c:extLst>
            </c:dLbl>
            <c:dLbl>
              <c:idx val="2"/>
              <c:layout>
                <c:manualLayout>
                  <c:x val="1.8803840742477723E-3"/>
                  <c:y val="2.10973786504535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F8-4728-9895-E870AA56FC0D}"/>
                </c:ext>
              </c:extLst>
            </c:dLbl>
            <c:dLbl>
              <c:idx val="3"/>
              <c:layout>
                <c:manualLayout>
                  <c:x val="3.5191234587380112E-2"/>
                  <c:y val="-5.100486919077956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F8-4728-9895-E870AA56FC0D}"/>
                </c:ext>
              </c:extLst>
            </c:dLbl>
            <c:dLbl>
              <c:idx val="4"/>
              <c:layout>
                <c:manualLayout>
                  <c:x val="-8.88323912489003E-3"/>
                  <c:y val="2.58355292534925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F8-4728-9895-E870AA56FC0D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'4nod_dati'!$A$49:$A$54</c:f>
              <c:strCache>
                <c:ptCount val="6"/>
                <c:pt idx="0">
                  <c:v>Ievērojami uzlabosies</c:v>
                </c:pt>
                <c:pt idx="1">
                  <c:v>Nedaudz uzlabosies</c:v>
                </c:pt>
                <c:pt idx="2">
                  <c:v>Nedaudz pasliktināsies</c:v>
                </c:pt>
                <c:pt idx="3">
                  <c:v>Ievērojami pasliktināsies</c:v>
                </c:pt>
                <c:pt idx="4">
                  <c:v>Paliks bez izmaiņām</c:v>
                </c:pt>
                <c:pt idx="5">
                  <c:v>Grūti pateikt</c:v>
                </c:pt>
              </c:strCache>
            </c:strRef>
          </c:cat>
          <c:val>
            <c:numRef>
              <c:f>'4nod_dati'!$B$49:$B$54</c:f>
              <c:numCache>
                <c:formatCode>0.0</c:formatCode>
                <c:ptCount val="6"/>
                <c:pt idx="0">
                  <c:v>1.2</c:v>
                </c:pt>
                <c:pt idx="1">
                  <c:v>24.3</c:v>
                </c:pt>
                <c:pt idx="2">
                  <c:v>14.8</c:v>
                </c:pt>
                <c:pt idx="3">
                  <c:v>1.9</c:v>
                </c:pt>
                <c:pt idx="4">
                  <c:v>48.9</c:v>
                </c:pt>
                <c:pt idx="5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F8-4728-9895-E870AA56F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3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597602171803407"/>
          <c:y val="5.7386142701316013E-2"/>
          <c:w val="0.78402397828196591"/>
          <c:h val="0.886605402430033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'4nod_dati'!$B$57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'4nod_dati'!$B$58:$B$87</c:f>
              <c:numCache>
                <c:formatCode>General</c:formatCode>
                <c:ptCount val="30"/>
                <c:pt idx="0" formatCode="0.0">
                  <c:v>13.599999999999998</c:v>
                </c:pt>
                <c:pt idx="2" formatCode="0.0">
                  <c:v>18.100000000000001</c:v>
                </c:pt>
                <c:pt idx="3" formatCode="0.0">
                  <c:v>9.4000000000000021</c:v>
                </c:pt>
                <c:pt idx="5" formatCode="0.0">
                  <c:v>3</c:v>
                </c:pt>
                <c:pt idx="6" formatCode="0.0">
                  <c:v>4.7000000000000028</c:v>
                </c:pt>
                <c:pt idx="7" formatCode="0.0">
                  <c:v>20.700000000000003</c:v>
                </c:pt>
                <c:pt idx="8" formatCode="0.0">
                  <c:v>19.200000000000003</c:v>
                </c:pt>
                <c:pt idx="9" formatCode="0.0">
                  <c:v>13.5</c:v>
                </c:pt>
                <c:pt idx="10" formatCode="0.0">
                  <c:v>14.3</c:v>
                </c:pt>
                <c:pt idx="12" formatCode="0.0">
                  <c:v>13</c:v>
                </c:pt>
                <c:pt idx="13" formatCode="0.0">
                  <c:v>14.3</c:v>
                </c:pt>
                <c:pt idx="14" formatCode="0.0">
                  <c:v>12.700000000000003</c:v>
                </c:pt>
                <c:pt idx="16" formatCode="0.0">
                  <c:v>14.200000000000003</c:v>
                </c:pt>
                <c:pt idx="17" formatCode="0.0">
                  <c:v>3.2000000000000028</c:v>
                </c:pt>
                <c:pt idx="19" formatCode="0.0">
                  <c:v>15</c:v>
                </c:pt>
                <c:pt idx="20" formatCode="0.0">
                  <c:v>15.400000000000002</c:v>
                </c:pt>
                <c:pt idx="21" formatCode="0.0">
                  <c:v>9.7000000000000028</c:v>
                </c:pt>
                <c:pt idx="23" formatCode="0.0">
                  <c:v>11.700000000000003</c:v>
                </c:pt>
                <c:pt idx="24" formatCode="0.0">
                  <c:v>6.2000000000000028</c:v>
                </c:pt>
                <c:pt idx="25" formatCode="0.0">
                  <c:v>23.200000000000003</c:v>
                </c:pt>
                <c:pt idx="26" formatCode="0.0">
                  <c:v>9.7000000000000028</c:v>
                </c:pt>
                <c:pt idx="28" formatCode="0.0">
                  <c:v>15.299999999999997</c:v>
                </c:pt>
                <c:pt idx="29" formatCode="0.0">
                  <c:v>12.799999999999997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0-40D2-B889-A9D16E10B788}"/>
            </c:ext>
          </c:extLst>
        </c:ser>
        <c:ser>
          <c:idx val="1"/>
          <c:order val="1"/>
          <c:tx>
            <c:strRef>
              <c:f>'4nod_dati'!$C$57</c:f>
              <c:strCache>
                <c:ptCount val="1"/>
                <c:pt idx="0">
                  <c:v>Ievērojami uzlabosies</c:v>
                </c:pt>
              </c:strCache>
            </c:strRef>
          </c:tx>
          <c:spPr>
            <a:solidFill>
              <a:srgbClr val="3B918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A50-40D2-B889-A9D16E10B78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A50-40D2-B889-A9D16E10B78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A50-40D2-B889-A9D16E10B78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A50-40D2-B889-A9D16E10B78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A50-40D2-B889-A9D16E10B78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50-40D2-B889-A9D16E10B78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A50-40D2-B889-A9D16E10B78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A50-40D2-B889-A9D16E10B78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A50-40D2-B889-A9D16E10B78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A50-40D2-B889-A9D16E10B78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A50-40D2-B889-A9D16E10B78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6A50-40D2-B889-A9D16E10B78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6A50-40D2-B889-A9D16E10B78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6A50-40D2-B889-A9D16E10B78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6A50-40D2-B889-A9D16E10B78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6A50-40D2-B889-A9D16E10B78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6A50-40D2-B889-A9D16E10B78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6A50-40D2-B889-A9D16E10B78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6A50-40D2-B889-A9D16E10B788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A50-40D2-B889-A9D16E10B788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A50-40D2-B889-A9D16E10B78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6A50-40D2-B889-A9D16E10B78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6A50-40D2-B889-A9D16E10B78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6A50-40D2-B889-A9D16E10B78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6A50-40D2-B889-A9D16E10B78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'4nod_dati'!$C$58:$C$87</c:f>
              <c:numCache>
                <c:formatCode>General</c:formatCode>
                <c:ptCount val="30"/>
                <c:pt idx="0" formatCode="0">
                  <c:v>1.2</c:v>
                </c:pt>
                <c:pt idx="2" formatCode="0">
                  <c:v>2.1</c:v>
                </c:pt>
                <c:pt idx="3" formatCode="0.0">
                  <c:v>0.4</c:v>
                </c:pt>
                <c:pt idx="5" formatCode="0">
                  <c:v>5.2</c:v>
                </c:pt>
                <c:pt idx="6" formatCode="0">
                  <c:v>1.5</c:v>
                </c:pt>
                <c:pt idx="9" formatCode="0">
                  <c:v>1</c:v>
                </c:pt>
                <c:pt idx="10" formatCode="0">
                  <c:v>1.5</c:v>
                </c:pt>
                <c:pt idx="13" formatCode="0">
                  <c:v>1.5</c:v>
                </c:pt>
                <c:pt idx="14" formatCode="0">
                  <c:v>1</c:v>
                </c:pt>
                <c:pt idx="16" formatCode="0">
                  <c:v>1.3</c:v>
                </c:pt>
                <c:pt idx="20" formatCode="0">
                  <c:v>2</c:v>
                </c:pt>
                <c:pt idx="21" formatCode="0">
                  <c:v>1.3</c:v>
                </c:pt>
                <c:pt idx="23" formatCode="0">
                  <c:v>2.4</c:v>
                </c:pt>
                <c:pt idx="24" formatCode="0">
                  <c:v>1.9</c:v>
                </c:pt>
                <c:pt idx="26" formatCode="0">
                  <c:v>2.4</c:v>
                </c:pt>
                <c:pt idx="28" formatCode="0">
                  <c:v>1.2</c:v>
                </c:pt>
                <c:pt idx="29" formatCode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6A50-40D2-B889-A9D16E10B788}"/>
            </c:ext>
          </c:extLst>
        </c:ser>
        <c:ser>
          <c:idx val="2"/>
          <c:order val="2"/>
          <c:tx>
            <c:strRef>
              <c:f>'4nod_dati'!$D$57</c:f>
              <c:strCache>
                <c:ptCount val="1"/>
                <c:pt idx="0">
                  <c:v>Nedaudz uzlabosies</c:v>
                </c:pt>
              </c:strCache>
            </c:strRef>
          </c:tx>
          <c:spPr>
            <a:solidFill>
              <a:srgbClr val="7FCBC7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6A50-40D2-B889-A9D16E10B78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6A50-40D2-B889-A9D16E10B78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6A50-40D2-B889-A9D16E10B78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6A50-40D2-B889-A9D16E10B78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6A50-40D2-B889-A9D16E10B78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6A50-40D2-B889-A9D16E10B78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6A50-40D2-B889-A9D16E10B78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6A50-40D2-B889-A9D16E10B788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6A50-40D2-B889-A9D16E10B78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'4nod_dati'!$D$58:$D$87</c:f>
              <c:numCache>
                <c:formatCode>General</c:formatCode>
                <c:ptCount val="30"/>
                <c:pt idx="0" formatCode="0">
                  <c:v>24.3</c:v>
                </c:pt>
                <c:pt idx="2" formatCode="0">
                  <c:v>18.899999999999999</c:v>
                </c:pt>
                <c:pt idx="3" formatCode="0">
                  <c:v>29.3</c:v>
                </c:pt>
                <c:pt idx="5" formatCode="0">
                  <c:v>30.9</c:v>
                </c:pt>
                <c:pt idx="6" formatCode="0">
                  <c:v>32.9</c:v>
                </c:pt>
                <c:pt idx="7" formatCode="0">
                  <c:v>18.399999999999999</c:v>
                </c:pt>
                <c:pt idx="8" formatCode="0">
                  <c:v>19.899999999999999</c:v>
                </c:pt>
                <c:pt idx="9" formatCode="0">
                  <c:v>24.6</c:v>
                </c:pt>
                <c:pt idx="10" formatCode="0">
                  <c:v>23.3</c:v>
                </c:pt>
                <c:pt idx="12" formatCode="0">
                  <c:v>26.1</c:v>
                </c:pt>
                <c:pt idx="13" formatCode="0">
                  <c:v>23.3</c:v>
                </c:pt>
                <c:pt idx="14" formatCode="0">
                  <c:v>25.4</c:v>
                </c:pt>
                <c:pt idx="16" formatCode="0">
                  <c:v>23.6</c:v>
                </c:pt>
                <c:pt idx="17" formatCode="0">
                  <c:v>35.9</c:v>
                </c:pt>
                <c:pt idx="19" formatCode="0">
                  <c:v>24.1</c:v>
                </c:pt>
                <c:pt idx="20" formatCode="0">
                  <c:v>21.7</c:v>
                </c:pt>
                <c:pt idx="21" formatCode="0">
                  <c:v>28.1</c:v>
                </c:pt>
                <c:pt idx="23" formatCode="0">
                  <c:v>25</c:v>
                </c:pt>
                <c:pt idx="24" formatCode="0">
                  <c:v>31</c:v>
                </c:pt>
                <c:pt idx="25" formatCode="0">
                  <c:v>15.9</c:v>
                </c:pt>
                <c:pt idx="26" formatCode="0">
                  <c:v>27</c:v>
                </c:pt>
                <c:pt idx="28" formatCode="0">
                  <c:v>22.6</c:v>
                </c:pt>
                <c:pt idx="29" formatCode="0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6A50-40D2-B889-A9D16E10B788}"/>
            </c:ext>
          </c:extLst>
        </c:ser>
        <c:ser>
          <c:idx val="3"/>
          <c:order val="3"/>
          <c:tx>
            <c:strRef>
              <c:f>'4nod_dati'!$E$57</c:f>
              <c:strCache>
                <c:ptCount val="1"/>
                <c:pt idx="0">
                  <c:v>Nedaudz pasliktināsies</c:v>
                </c:pt>
              </c:strCache>
            </c:strRef>
          </c:tx>
          <c:spPr>
            <a:solidFill>
              <a:srgbClr val="F3A87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6A50-40D2-B889-A9D16E10B788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6A50-40D2-B889-A9D16E10B788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6A50-40D2-B889-A9D16E10B788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6A50-40D2-B889-A9D16E10B788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6A50-40D2-B889-A9D16E10B788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6A50-40D2-B889-A9D16E10B788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6A50-40D2-B889-A9D16E10B788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6A50-40D2-B889-A9D16E10B788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6A50-40D2-B889-A9D16E10B788}"/>
                </c:ext>
              </c:extLst>
            </c:dLbl>
            <c:dLbl>
              <c:idx val="9"/>
              <c:layout>
                <c:manualLayout>
                  <c:x val="3.0559057124783795E-3"/>
                  <c:y val="-6.3982343090584481E-3"/>
                </c:manualLayout>
              </c:layout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6A50-40D2-B889-A9D16E10B788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6A50-40D2-B889-A9D16E10B788}"/>
                </c:ext>
              </c:extLst>
            </c:dLbl>
            <c:dLbl>
              <c:idx val="11"/>
              <c:layout>
                <c:manualLayout>
                  <c:x val="5.5694854390219151E-3"/>
                  <c:y val="-2.4730676785369998E-3"/>
                </c:manualLayout>
              </c:layout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6A50-40D2-B889-A9D16E10B788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6A50-40D2-B889-A9D16E10B788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6A50-40D2-B889-A9D16E10B788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6A50-40D2-B889-A9D16E10B788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6A50-40D2-B889-A9D16E10B788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6A50-40D2-B889-A9D16E10B788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6A50-40D2-B889-A9D16E10B788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6A50-40D2-B889-A9D16E10B788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6A50-40D2-B889-A9D16E10B788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6A50-40D2-B889-A9D16E10B788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6A50-40D2-B889-A9D16E10B788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6A50-40D2-B889-A9D16E10B788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6A50-40D2-B889-A9D16E10B788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6A50-40D2-B889-A9D16E10B788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6A50-40D2-B889-A9D16E10B788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6A50-40D2-B889-A9D16E10B788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6A50-40D2-B889-A9D16E10B788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6A50-40D2-B889-A9D16E10B788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6A50-40D2-B889-A9D16E10B788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6A50-40D2-B889-A9D16E10B788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6A50-40D2-B889-A9D16E10B788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6A50-40D2-B889-A9D16E10B788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6A50-40D2-B889-A9D16E10B788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6A50-40D2-B889-A9D16E10B788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6A50-40D2-B889-A9D16E10B788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6A50-40D2-B889-A9D16E10B788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6A50-40D2-B889-A9D16E10B788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6A50-40D2-B889-A9D16E10B788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6A50-40D2-B889-A9D16E10B788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'4nod_dati'!$E$58:$E$87</c:f>
              <c:numCache>
                <c:formatCode>General</c:formatCode>
                <c:ptCount val="30"/>
                <c:pt idx="0" formatCode="0">
                  <c:v>14.8</c:v>
                </c:pt>
                <c:pt idx="2" formatCode="0">
                  <c:v>13.8</c:v>
                </c:pt>
                <c:pt idx="3" formatCode="0">
                  <c:v>15.7</c:v>
                </c:pt>
                <c:pt idx="5" formatCode="0">
                  <c:v>14.7</c:v>
                </c:pt>
                <c:pt idx="6" formatCode="0">
                  <c:v>12</c:v>
                </c:pt>
                <c:pt idx="7" formatCode="0">
                  <c:v>19.3</c:v>
                </c:pt>
                <c:pt idx="8" formatCode="0">
                  <c:v>14.3</c:v>
                </c:pt>
                <c:pt idx="9" formatCode="0">
                  <c:v>14.6</c:v>
                </c:pt>
                <c:pt idx="10" formatCode="0">
                  <c:v>14.3</c:v>
                </c:pt>
                <c:pt idx="12" formatCode="0">
                  <c:v>18.5</c:v>
                </c:pt>
                <c:pt idx="13" formatCode="0">
                  <c:v>13</c:v>
                </c:pt>
                <c:pt idx="14" formatCode="0">
                  <c:v>16.600000000000001</c:v>
                </c:pt>
                <c:pt idx="16" formatCode="0">
                  <c:v>14.4</c:v>
                </c:pt>
                <c:pt idx="17" formatCode="0">
                  <c:v>24.9</c:v>
                </c:pt>
                <c:pt idx="19" formatCode="0">
                  <c:v>17</c:v>
                </c:pt>
                <c:pt idx="20" formatCode="0">
                  <c:v>13.9</c:v>
                </c:pt>
                <c:pt idx="21" formatCode="0">
                  <c:v>13.9</c:v>
                </c:pt>
                <c:pt idx="23" formatCode="0">
                  <c:v>15.8</c:v>
                </c:pt>
                <c:pt idx="24" formatCode="0">
                  <c:v>13.7</c:v>
                </c:pt>
                <c:pt idx="25" formatCode="0">
                  <c:v>19.399999999999999</c:v>
                </c:pt>
                <c:pt idx="26" formatCode="0">
                  <c:v>9.4</c:v>
                </c:pt>
                <c:pt idx="28" formatCode="0">
                  <c:v>12.6</c:v>
                </c:pt>
                <c:pt idx="29" formatCode="0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6A50-40D2-B889-A9D16E10B788}"/>
            </c:ext>
          </c:extLst>
        </c:ser>
        <c:ser>
          <c:idx val="4"/>
          <c:order val="4"/>
          <c:tx>
            <c:strRef>
              <c:f>'4nod_dati'!$F$57</c:f>
              <c:strCache>
                <c:ptCount val="1"/>
                <c:pt idx="0">
                  <c:v>Ievērojami pasliktināsies</c:v>
                </c:pt>
              </c:strCache>
            </c:strRef>
          </c:tx>
          <c:spPr>
            <a:solidFill>
              <a:srgbClr val="EB6C15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6A50-40D2-B889-A9D16E10B78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6A50-40D2-B889-A9D16E10B78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6A50-40D2-B889-A9D16E10B78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6A50-40D2-B889-A9D16E10B78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6A50-40D2-B889-A9D16E10B78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6A50-40D2-B889-A9D16E10B78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6A50-40D2-B889-A9D16E10B78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6A50-40D2-B889-A9D16E10B78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6A50-40D2-B889-A9D16E10B78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6A50-40D2-B889-A9D16E10B78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6A50-40D2-B889-A9D16E10B78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6A50-40D2-B889-A9D16E10B78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6A50-40D2-B889-A9D16E10B78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6A50-40D2-B889-A9D16E10B78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6A50-40D2-B889-A9D16E10B78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6A50-40D2-B889-A9D16E10B78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6A50-40D2-B889-A9D16E10B788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6A50-40D2-B889-A9D16E10B78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6A50-40D2-B889-A9D16E10B788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6A50-40D2-B889-A9D16E10B788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6A50-40D2-B889-A9D16E10B788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6A50-40D2-B889-A9D16E10B78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6A50-40D2-B889-A9D16E10B788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6A50-40D2-B889-A9D16E10B788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6A50-40D2-B889-A9D16E10B788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6A50-40D2-B889-A9D16E10B788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6A50-40D2-B889-A9D16E10B788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6A50-40D2-B889-A9D16E10B78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B-6A50-40D2-B889-A9D16E10B788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6A50-40D2-B889-A9D16E10B788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6A50-40D2-B889-A9D16E10B788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6A50-40D2-B889-A9D16E10B788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6A50-40D2-B889-A9D16E10B788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6A50-40D2-B889-A9D16E10B78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6A50-40D2-B889-A9D16E10B788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6A50-40D2-B889-A9D16E10B78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6A50-40D2-B889-A9D16E10B788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4-6A50-40D2-B889-A9D16E10B788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5-6A50-40D2-B889-A9D16E10B78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6-6A50-40D2-B889-A9D16E10B78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'4nod_dati'!$F$58:$F$87</c:f>
              <c:numCache>
                <c:formatCode>General</c:formatCode>
                <c:ptCount val="30"/>
                <c:pt idx="0" formatCode="0">
                  <c:v>1.9</c:v>
                </c:pt>
                <c:pt idx="2" formatCode="0">
                  <c:v>2.6</c:v>
                </c:pt>
                <c:pt idx="3" formatCode="0">
                  <c:v>1.3</c:v>
                </c:pt>
                <c:pt idx="7" formatCode="0">
                  <c:v>2.4</c:v>
                </c:pt>
                <c:pt idx="8" formatCode="0">
                  <c:v>5</c:v>
                </c:pt>
                <c:pt idx="10" formatCode="0">
                  <c:v>2.8</c:v>
                </c:pt>
                <c:pt idx="12" formatCode="0">
                  <c:v>4.5999999999999996</c:v>
                </c:pt>
                <c:pt idx="13" formatCode="0">
                  <c:v>1.7</c:v>
                </c:pt>
                <c:pt idx="14" formatCode="0">
                  <c:v>1.8</c:v>
                </c:pt>
                <c:pt idx="16" formatCode="0">
                  <c:v>2</c:v>
                </c:pt>
                <c:pt idx="19" formatCode="0">
                  <c:v>1.8</c:v>
                </c:pt>
                <c:pt idx="20" formatCode="0">
                  <c:v>2</c:v>
                </c:pt>
                <c:pt idx="21" formatCode="0">
                  <c:v>2</c:v>
                </c:pt>
                <c:pt idx="23" formatCode="0">
                  <c:v>3.1</c:v>
                </c:pt>
                <c:pt idx="24" formatCode="0">
                  <c:v>0.8</c:v>
                </c:pt>
                <c:pt idx="25" formatCode="0">
                  <c:v>0.9</c:v>
                </c:pt>
                <c:pt idx="26" formatCode="0">
                  <c:v>1.1000000000000001</c:v>
                </c:pt>
                <c:pt idx="28" formatCode="0">
                  <c:v>1.7</c:v>
                </c:pt>
                <c:pt idx="29" formatCode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7-6A50-40D2-B889-A9D16E10B788}"/>
            </c:ext>
          </c:extLst>
        </c:ser>
        <c:ser>
          <c:idx val="5"/>
          <c:order val="5"/>
          <c:tx>
            <c:strRef>
              <c:f>'4nod_dati'!$G$57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'4nod_dati'!$G$58:$G$87</c:f>
              <c:numCache>
                <c:formatCode>General</c:formatCode>
                <c:ptCount val="30"/>
                <c:pt idx="0" formatCode="0.0">
                  <c:v>13.2</c:v>
                </c:pt>
                <c:pt idx="2" formatCode="0.0">
                  <c:v>13.499999999999996</c:v>
                </c:pt>
                <c:pt idx="3" formatCode="0.0">
                  <c:v>12.899999999999999</c:v>
                </c:pt>
                <c:pt idx="5" formatCode="0.0">
                  <c:v>15.2</c:v>
                </c:pt>
                <c:pt idx="6" formatCode="0.0">
                  <c:v>17.899999999999999</c:v>
                </c:pt>
                <c:pt idx="7" formatCode="0.0">
                  <c:v>8.1999999999999993</c:v>
                </c:pt>
                <c:pt idx="8" formatCode="0.0">
                  <c:v>10.599999999999998</c:v>
                </c:pt>
                <c:pt idx="9" formatCode="0.0">
                  <c:v>15.299999999999999</c:v>
                </c:pt>
                <c:pt idx="10" formatCode="0.0">
                  <c:v>12.799999999999997</c:v>
                </c:pt>
                <c:pt idx="12" formatCode="0.0">
                  <c:v>6.7999999999999972</c:v>
                </c:pt>
                <c:pt idx="13" formatCode="0.0">
                  <c:v>15.2</c:v>
                </c:pt>
                <c:pt idx="14" formatCode="0.0">
                  <c:v>11.499999999999996</c:v>
                </c:pt>
                <c:pt idx="16" formatCode="0.0">
                  <c:v>13.499999999999998</c:v>
                </c:pt>
                <c:pt idx="17" formatCode="0.0">
                  <c:v>5</c:v>
                </c:pt>
                <c:pt idx="19" formatCode="0.0">
                  <c:v>11.099999999999998</c:v>
                </c:pt>
                <c:pt idx="20" formatCode="0.0">
                  <c:v>13.999999999999998</c:v>
                </c:pt>
                <c:pt idx="21" formatCode="0.0">
                  <c:v>13.999999999999998</c:v>
                </c:pt>
                <c:pt idx="23" formatCode="0.0">
                  <c:v>10.999999999999996</c:v>
                </c:pt>
                <c:pt idx="24" formatCode="0.0">
                  <c:v>15.399999999999999</c:v>
                </c:pt>
                <c:pt idx="25" formatCode="0.0">
                  <c:v>9.6000000000000014</c:v>
                </c:pt>
                <c:pt idx="26" formatCode="0.0">
                  <c:v>19.399999999999999</c:v>
                </c:pt>
                <c:pt idx="28" formatCode="0.0">
                  <c:v>15.6</c:v>
                </c:pt>
                <c:pt idx="29" formatCode="0.0">
                  <c:v>11.999999999999998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8-6A50-40D2-B889-A9D16E10B788}"/>
            </c:ext>
          </c:extLst>
        </c:ser>
        <c:ser>
          <c:idx val="6"/>
          <c:order val="6"/>
          <c:tx>
            <c:strRef>
              <c:f>'4nod_dati'!$H$57</c:f>
              <c:strCache>
                <c:ptCount val="1"/>
                <c:pt idx="0">
                  <c:v>Paliks bez izmaiņām</c:v>
                </c:pt>
              </c:strCache>
            </c:strRef>
          </c:tx>
          <c:spPr>
            <a:solidFill>
              <a:srgbClr val="C78F3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'4nod_dati'!$H$58:$H$87</c:f>
              <c:numCache>
                <c:formatCode>General</c:formatCode>
                <c:ptCount val="30"/>
                <c:pt idx="0" formatCode="0">
                  <c:v>48.9</c:v>
                </c:pt>
                <c:pt idx="2" formatCode="0">
                  <c:v>52.6</c:v>
                </c:pt>
                <c:pt idx="3" formatCode="0">
                  <c:v>45.4</c:v>
                </c:pt>
                <c:pt idx="5" formatCode="0">
                  <c:v>37.700000000000003</c:v>
                </c:pt>
                <c:pt idx="6" formatCode="0">
                  <c:v>46.7</c:v>
                </c:pt>
                <c:pt idx="7" formatCode="0">
                  <c:v>53.5</c:v>
                </c:pt>
                <c:pt idx="8" formatCode="0">
                  <c:v>56.2</c:v>
                </c:pt>
                <c:pt idx="9" formatCode="0">
                  <c:v>50.5</c:v>
                </c:pt>
                <c:pt idx="10" formatCode="0">
                  <c:v>45</c:v>
                </c:pt>
                <c:pt idx="12" formatCode="0">
                  <c:v>38.6</c:v>
                </c:pt>
                <c:pt idx="13" formatCode="0">
                  <c:v>50.2</c:v>
                </c:pt>
                <c:pt idx="14" formatCode="0">
                  <c:v>48.9</c:v>
                </c:pt>
                <c:pt idx="16" formatCode="0">
                  <c:v>49.7</c:v>
                </c:pt>
                <c:pt idx="17" formatCode="0">
                  <c:v>39.1</c:v>
                </c:pt>
                <c:pt idx="19" formatCode="0">
                  <c:v>54.3</c:v>
                </c:pt>
                <c:pt idx="20" formatCode="0">
                  <c:v>50.3</c:v>
                </c:pt>
                <c:pt idx="21" formatCode="0">
                  <c:v>42</c:v>
                </c:pt>
                <c:pt idx="23" formatCode="0">
                  <c:v>43.4</c:v>
                </c:pt>
                <c:pt idx="24" formatCode="0">
                  <c:v>44.3</c:v>
                </c:pt>
                <c:pt idx="25" formatCode="0">
                  <c:v>60.2</c:v>
                </c:pt>
                <c:pt idx="26" formatCode="0">
                  <c:v>58</c:v>
                </c:pt>
                <c:pt idx="28" formatCode="0">
                  <c:v>55.8</c:v>
                </c:pt>
                <c:pt idx="29" formatCode="0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9-6A50-40D2-B889-A9D16E10B788}"/>
            </c:ext>
          </c:extLst>
        </c:ser>
        <c:ser>
          <c:idx val="7"/>
          <c:order val="7"/>
          <c:tx>
            <c:strRef>
              <c:f>'4nod_dati'!$I$57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'4nod_dati'!$I$58:$I$87</c:f>
              <c:numCache>
                <c:formatCode>General</c:formatCode>
                <c:ptCount val="30"/>
                <c:pt idx="0" formatCode="0.0">
                  <c:v>16.300000000000004</c:v>
                </c:pt>
                <c:pt idx="2" formatCode="0.0">
                  <c:v>12.600000000000001</c:v>
                </c:pt>
                <c:pt idx="3" formatCode="0.0">
                  <c:v>19.800000000000004</c:v>
                </c:pt>
                <c:pt idx="5" formatCode="0.0">
                  <c:v>27.5</c:v>
                </c:pt>
                <c:pt idx="6" formatCode="0.0">
                  <c:v>18.5</c:v>
                </c:pt>
                <c:pt idx="7" formatCode="0.0">
                  <c:v>11.700000000000003</c:v>
                </c:pt>
                <c:pt idx="8" formatCode="0.0">
                  <c:v>9</c:v>
                </c:pt>
                <c:pt idx="9" formatCode="0.0">
                  <c:v>14.700000000000003</c:v>
                </c:pt>
                <c:pt idx="10" formatCode="0.0">
                  <c:v>20.200000000000003</c:v>
                </c:pt>
                <c:pt idx="12" formatCode="0.0">
                  <c:v>26.6</c:v>
                </c:pt>
                <c:pt idx="13" formatCode="0.0">
                  <c:v>15</c:v>
                </c:pt>
                <c:pt idx="14" formatCode="0.0">
                  <c:v>16.300000000000004</c:v>
                </c:pt>
                <c:pt idx="16" formatCode="0.0">
                  <c:v>15.5</c:v>
                </c:pt>
                <c:pt idx="17" formatCode="0.0">
                  <c:v>26.1</c:v>
                </c:pt>
                <c:pt idx="19" formatCode="0.0">
                  <c:v>10.900000000000006</c:v>
                </c:pt>
                <c:pt idx="20" formatCode="0.0">
                  <c:v>14.900000000000006</c:v>
                </c:pt>
                <c:pt idx="21" formatCode="0.0">
                  <c:v>23.200000000000003</c:v>
                </c:pt>
                <c:pt idx="23" formatCode="0.0">
                  <c:v>21.800000000000004</c:v>
                </c:pt>
                <c:pt idx="24" formatCode="0.0">
                  <c:v>20.900000000000006</c:v>
                </c:pt>
                <c:pt idx="25" formatCode="0.0">
                  <c:v>5</c:v>
                </c:pt>
                <c:pt idx="26" formatCode="0.0">
                  <c:v>7.2000000000000028</c:v>
                </c:pt>
                <c:pt idx="28" formatCode="0.0">
                  <c:v>9.4000000000000057</c:v>
                </c:pt>
                <c:pt idx="29" formatCode="0.0">
                  <c:v>19.800000000000004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A-6A50-40D2-B889-A9D16E10B788}"/>
            </c:ext>
          </c:extLst>
        </c:ser>
        <c:ser>
          <c:idx val="8"/>
          <c:order val="8"/>
          <c:tx>
            <c:strRef>
              <c:f>'4nod_dati'!$J$57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'4nod_dati'!$A$58:$A$87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'4nod_dati'!$J$58:$J$87</c:f>
              <c:numCache>
                <c:formatCode>General</c:formatCode>
                <c:ptCount val="30"/>
                <c:pt idx="0" formatCode="0">
                  <c:v>8.8000000000000007</c:v>
                </c:pt>
                <c:pt idx="2" formatCode="0">
                  <c:v>9.9</c:v>
                </c:pt>
                <c:pt idx="3" formatCode="0">
                  <c:v>7.9</c:v>
                </c:pt>
                <c:pt idx="5" formatCode="0">
                  <c:v>11.5</c:v>
                </c:pt>
                <c:pt idx="6" formatCode="0">
                  <c:v>7</c:v>
                </c:pt>
                <c:pt idx="7" formatCode="0">
                  <c:v>6.3</c:v>
                </c:pt>
                <c:pt idx="8" formatCode="0">
                  <c:v>4.5999999999999996</c:v>
                </c:pt>
                <c:pt idx="9" formatCode="0">
                  <c:v>9.3000000000000007</c:v>
                </c:pt>
                <c:pt idx="10" formatCode="0">
                  <c:v>13.1</c:v>
                </c:pt>
                <c:pt idx="12" formatCode="0">
                  <c:v>12.3</c:v>
                </c:pt>
                <c:pt idx="13" formatCode="0">
                  <c:v>10.3</c:v>
                </c:pt>
                <c:pt idx="14" formatCode="0">
                  <c:v>6.2</c:v>
                </c:pt>
                <c:pt idx="16" formatCode="0">
                  <c:v>9</c:v>
                </c:pt>
                <c:pt idx="17" formatCode="0">
                  <c:v>0</c:v>
                </c:pt>
                <c:pt idx="19" formatCode="0">
                  <c:v>2.8</c:v>
                </c:pt>
                <c:pt idx="20" formatCode="0">
                  <c:v>10.1</c:v>
                </c:pt>
                <c:pt idx="21" formatCode="0">
                  <c:v>12.8</c:v>
                </c:pt>
                <c:pt idx="23" formatCode="0">
                  <c:v>10.3</c:v>
                </c:pt>
                <c:pt idx="24" formatCode="0">
                  <c:v>8.1999999999999993</c:v>
                </c:pt>
                <c:pt idx="25" formatCode="0">
                  <c:v>3.6</c:v>
                </c:pt>
                <c:pt idx="26" formatCode="0">
                  <c:v>2.2000000000000002</c:v>
                </c:pt>
                <c:pt idx="28" formatCode="0">
                  <c:v>6</c:v>
                </c:pt>
                <c:pt idx="29" formatCode="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B-6A50-40D2-B889-A9D16E10B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3.8043196407677956E-3"/>
              <c:y val="1.8400251968503936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39.1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4.0363026910792778E-2"/>
          <c:y val="1.2935055118110236E-2"/>
          <c:w val="0.95963697308920726"/>
          <c:h val="4.186977427821522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597602171803407"/>
          <c:y val="4.8192498016847357E-2"/>
          <c:w val="0.78402397828196591"/>
          <c:h val="0.888135710598219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'5nod_dati'!$A$4:$A$17</c:f>
              <c:strCache>
                <c:ptCount val="14"/>
                <c:pt idx="0">
                  <c:v>Vides sakoptība</c:v>
                </c:pt>
                <c:pt idx="1">
                  <c:v>Atkritumu apsaimniekošana</c:v>
                </c:pt>
                <c:pt idx="2">
                  <c:v>Dzīve Madonas novadā kopumā</c:v>
                </c:pt>
                <c:pt idx="3">
                  <c:v>Sporta pasākumi un aktivitātes</c:v>
                </c:pt>
                <c:pt idx="4">
                  <c:v>Novada popularizēšana, identitāte, tēls</c:v>
                </c:pt>
                <c:pt idx="5">
                  <c:v>Ielu apgaismojums</c:v>
                </c:pt>
                <c:pt idx="6">
                  <c:v>Kultūras un izklaides pasākumi</c:v>
                </c:pt>
                <c:pt idx="7">
                  <c:v>Bibliotēku pakalpojumi</c:v>
                </c:pt>
                <c:pt idx="8">
                  <c:v>Rotaļlaukumi</c:v>
                </c:pt>
                <c:pt idx="9">
                  <c:v>Aktīvās atpūtas iespējas</c:v>
                </c:pt>
                <c:pt idx="10">
                  <c:v>Sabiedriskās kārtības nodrošināšana</c:v>
                </c:pt>
                <c:pt idx="11">
                  <c:v>Pirmsskolas izglītība</c:v>
                </c:pt>
                <c:pt idx="12">
                  <c:v>Brīvā laika un veselības veicināšanas pasākumi</c:v>
                </c:pt>
                <c:pt idx="13">
                  <c:v>Interešu izglītība</c:v>
                </c:pt>
              </c:strCache>
            </c:strRef>
          </c:cat>
          <c:val>
            <c:numRef>
              <c:f>'5nod_dati'!$B$4:$B$17</c:f>
              <c:numCache>
                <c:formatCode>0.0</c:formatCode>
                <c:ptCount val="14"/>
                <c:pt idx="0">
                  <c:v>3.5</c:v>
                </c:pt>
                <c:pt idx="1">
                  <c:v>4.8999999999999986</c:v>
                </c:pt>
                <c:pt idx="2">
                  <c:v>4.9000000000000057</c:v>
                </c:pt>
                <c:pt idx="3">
                  <c:v>8.2000000000000028</c:v>
                </c:pt>
                <c:pt idx="4">
                  <c:v>12.600000000000009</c:v>
                </c:pt>
                <c:pt idx="5">
                  <c:v>12.700000000000003</c:v>
                </c:pt>
                <c:pt idx="6">
                  <c:v>14.299999999999997</c:v>
                </c:pt>
                <c:pt idx="7">
                  <c:v>14.300000000000004</c:v>
                </c:pt>
                <c:pt idx="8">
                  <c:v>15.600000000000009</c:v>
                </c:pt>
                <c:pt idx="9">
                  <c:v>17.199999999999996</c:v>
                </c:pt>
                <c:pt idx="10">
                  <c:v>18.700000000000003</c:v>
                </c:pt>
                <c:pt idx="11">
                  <c:v>22</c:v>
                </c:pt>
                <c:pt idx="12">
                  <c:v>22.6</c:v>
                </c:pt>
                <c:pt idx="13">
                  <c:v>23.599999999999994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B8-4CC0-8F48-59954ADE79C6}"/>
            </c:ext>
          </c:extLst>
        </c:ser>
        <c:ser>
          <c:idx val="1"/>
          <c:order val="1"/>
          <c:tx>
            <c:strRef>
              <c:f>'5nod_dati'!$C$3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EB8-4CC0-8F48-59954ADE79C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EB8-4CC0-8F48-59954ADE79C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EB8-4CC0-8F48-59954ADE79C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EB8-4CC0-8F48-59954ADE79C6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EB8-4CC0-8F48-59954ADE79C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EB8-4CC0-8F48-59954ADE79C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EB8-4CC0-8F48-59954ADE79C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EB8-4CC0-8F48-59954ADE79C6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EB8-4CC0-8F48-59954ADE79C6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EB8-4CC0-8F48-59954ADE79C6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EB8-4CC0-8F48-59954ADE79C6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2EB8-4CC0-8F48-59954ADE79C6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2EB8-4CC0-8F48-59954ADE79C6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2EB8-4CC0-8F48-59954ADE79C6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2EB8-4CC0-8F48-59954ADE79C6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2EB8-4CC0-8F48-59954ADE79C6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2EB8-4CC0-8F48-59954ADE79C6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2EB8-4CC0-8F48-59954ADE79C6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2EB8-4CC0-8F48-59954ADE79C6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2EB8-4CC0-8F48-59954ADE79C6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2EB8-4CC0-8F48-59954ADE79C6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2EB8-4CC0-8F48-59954ADE79C6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2EB8-4CC0-8F48-59954ADE79C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'5nod_dati'!$A$4:$A$17</c:f>
              <c:strCache>
                <c:ptCount val="14"/>
                <c:pt idx="0">
                  <c:v>Vides sakoptība</c:v>
                </c:pt>
                <c:pt idx="1">
                  <c:v>Atkritumu apsaimniekošana</c:v>
                </c:pt>
                <c:pt idx="2">
                  <c:v>Dzīve Madonas novadā kopumā</c:v>
                </c:pt>
                <c:pt idx="3">
                  <c:v>Sporta pasākumi un aktivitātes</c:v>
                </c:pt>
                <c:pt idx="4">
                  <c:v>Novada popularizēšana, identitāte, tēls</c:v>
                </c:pt>
                <c:pt idx="5">
                  <c:v>Ielu apgaismojums</c:v>
                </c:pt>
                <c:pt idx="6">
                  <c:v>Kultūras un izklaides pasākumi</c:v>
                </c:pt>
                <c:pt idx="7">
                  <c:v>Bibliotēku pakalpojumi</c:v>
                </c:pt>
                <c:pt idx="8">
                  <c:v>Rotaļlaukumi</c:v>
                </c:pt>
                <c:pt idx="9">
                  <c:v>Aktīvās atpūtas iespējas</c:v>
                </c:pt>
                <c:pt idx="10">
                  <c:v>Sabiedriskās kārtības nodrošināšana</c:v>
                </c:pt>
                <c:pt idx="11">
                  <c:v>Pirmsskolas izglītība</c:v>
                </c:pt>
                <c:pt idx="12">
                  <c:v>Brīvā laika un veselības veicināšanas pasākumi</c:v>
                </c:pt>
                <c:pt idx="13">
                  <c:v>Interešu izglītība</c:v>
                </c:pt>
              </c:strCache>
            </c:strRef>
          </c:cat>
          <c:val>
            <c:numRef>
              <c:f>'5nod_dati'!$C$4:$C$17</c:f>
              <c:numCache>
                <c:formatCode>0.0</c:formatCode>
                <c:ptCount val="14"/>
                <c:pt idx="0">
                  <c:v>42.8</c:v>
                </c:pt>
                <c:pt idx="1">
                  <c:v>42.1</c:v>
                </c:pt>
                <c:pt idx="2">
                  <c:v>29.1</c:v>
                </c:pt>
                <c:pt idx="3">
                  <c:v>54</c:v>
                </c:pt>
                <c:pt idx="4">
                  <c:v>29.6</c:v>
                </c:pt>
                <c:pt idx="5">
                  <c:v>28.8</c:v>
                </c:pt>
                <c:pt idx="6">
                  <c:v>34</c:v>
                </c:pt>
                <c:pt idx="7">
                  <c:v>39.9</c:v>
                </c:pt>
                <c:pt idx="8">
                  <c:v>31.1</c:v>
                </c:pt>
                <c:pt idx="9">
                  <c:v>29.4</c:v>
                </c:pt>
                <c:pt idx="10">
                  <c:v>22.8</c:v>
                </c:pt>
                <c:pt idx="11">
                  <c:v>30.3</c:v>
                </c:pt>
                <c:pt idx="12">
                  <c:v>31.8</c:v>
                </c:pt>
                <c:pt idx="13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EB8-4CC0-8F48-59954ADE79C6}"/>
            </c:ext>
          </c:extLst>
        </c:ser>
        <c:ser>
          <c:idx val="2"/>
          <c:order val="2"/>
          <c:tx>
            <c:strRef>
              <c:f>'5nod_dati'!$D$3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2EB8-4CC0-8F48-59954ADE79C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2EB8-4CC0-8F48-59954ADE79C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2EB8-4CC0-8F48-59954ADE79C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2EB8-4CC0-8F48-59954ADE79C6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2EB8-4CC0-8F48-59954ADE79C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2EB8-4CC0-8F48-59954ADE79C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2EB8-4CC0-8F48-59954ADE79C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2EB8-4CC0-8F48-59954ADE79C6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2EB8-4CC0-8F48-59954ADE79C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'5nod_dati'!$A$4:$A$17</c:f>
              <c:strCache>
                <c:ptCount val="14"/>
                <c:pt idx="0">
                  <c:v>Vides sakoptība</c:v>
                </c:pt>
                <c:pt idx="1">
                  <c:v>Atkritumu apsaimniekošana</c:v>
                </c:pt>
                <c:pt idx="2">
                  <c:v>Dzīve Madonas novadā kopumā</c:v>
                </c:pt>
                <c:pt idx="3">
                  <c:v>Sporta pasākumi un aktivitātes</c:v>
                </c:pt>
                <c:pt idx="4">
                  <c:v>Novada popularizēšana, identitāte, tēls</c:v>
                </c:pt>
                <c:pt idx="5">
                  <c:v>Ielu apgaismojums</c:v>
                </c:pt>
                <c:pt idx="6">
                  <c:v>Kultūras un izklaides pasākumi</c:v>
                </c:pt>
                <c:pt idx="7">
                  <c:v>Bibliotēku pakalpojumi</c:v>
                </c:pt>
                <c:pt idx="8">
                  <c:v>Rotaļlaukumi</c:v>
                </c:pt>
                <c:pt idx="9">
                  <c:v>Aktīvās atpūtas iespējas</c:v>
                </c:pt>
                <c:pt idx="10">
                  <c:v>Sabiedriskās kārtības nodrošināšana</c:v>
                </c:pt>
                <c:pt idx="11">
                  <c:v>Pirmsskolas izglītība</c:v>
                </c:pt>
                <c:pt idx="12">
                  <c:v>Brīvā laika un veselības veicināšanas pasākumi</c:v>
                </c:pt>
                <c:pt idx="13">
                  <c:v>Interešu izglītība</c:v>
                </c:pt>
              </c:strCache>
            </c:strRef>
          </c:cat>
          <c:val>
            <c:numRef>
              <c:f>'5nod_dati'!$D$4:$D$17</c:f>
              <c:numCache>
                <c:formatCode>0.0</c:formatCode>
                <c:ptCount val="14"/>
                <c:pt idx="0">
                  <c:v>51.7</c:v>
                </c:pt>
                <c:pt idx="1">
                  <c:v>51</c:v>
                </c:pt>
                <c:pt idx="2">
                  <c:v>64</c:v>
                </c:pt>
                <c:pt idx="3">
                  <c:v>35.799999999999997</c:v>
                </c:pt>
                <c:pt idx="4">
                  <c:v>55.8</c:v>
                </c:pt>
                <c:pt idx="5">
                  <c:v>56.5</c:v>
                </c:pt>
                <c:pt idx="6">
                  <c:v>49.7</c:v>
                </c:pt>
                <c:pt idx="7">
                  <c:v>43.8</c:v>
                </c:pt>
                <c:pt idx="8">
                  <c:v>51.3</c:v>
                </c:pt>
                <c:pt idx="9">
                  <c:v>51.4</c:v>
                </c:pt>
                <c:pt idx="10">
                  <c:v>56.5</c:v>
                </c:pt>
                <c:pt idx="11">
                  <c:v>45.7</c:v>
                </c:pt>
                <c:pt idx="12">
                  <c:v>43.6</c:v>
                </c:pt>
                <c:pt idx="13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EB8-4CC0-8F48-59954ADE79C6}"/>
            </c:ext>
          </c:extLst>
        </c:ser>
        <c:ser>
          <c:idx val="3"/>
          <c:order val="3"/>
          <c:tx>
            <c:strRef>
              <c:f>'5nod_dati'!$E$3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2EB8-4CC0-8F48-59954ADE79C6}"/>
                </c:ext>
              </c:extLst>
            </c:dLbl>
            <c:dLbl>
              <c:idx val="1"/>
              <c:layout>
                <c:manualLayout>
                  <c:x val="2.646982564930274E-3"/>
                  <c:y val="0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EB8-4CC0-8F48-59954ADE79C6}"/>
                </c:ext>
              </c:extLst>
            </c:dLbl>
            <c:dLbl>
              <c:idx val="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2EB8-4CC0-8F48-59954ADE79C6}"/>
                </c:ext>
              </c:extLst>
            </c:dLbl>
            <c:dLbl>
              <c:idx val="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2EB8-4CC0-8F48-59954ADE79C6}"/>
                </c:ext>
              </c:extLst>
            </c:dLbl>
            <c:dLbl>
              <c:idx val="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2EB8-4CC0-8F48-59954ADE79C6}"/>
                </c:ext>
              </c:extLst>
            </c:dLbl>
            <c:dLbl>
              <c:idx val="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2EB8-4CC0-8F48-59954ADE79C6}"/>
                </c:ext>
              </c:extLst>
            </c:dLbl>
            <c:dLbl>
              <c:idx val="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2EB8-4CC0-8F48-59954ADE79C6}"/>
                </c:ext>
              </c:extLst>
            </c:dLbl>
            <c:dLbl>
              <c:idx val="7"/>
              <c:layout>
                <c:manualLayout>
                  <c:x val="5.2939651298606451E-3"/>
                  <c:y val="2.665189270409683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EB8-4CC0-8F48-59954ADE79C6}"/>
                </c:ext>
              </c:extLst>
            </c:dLbl>
            <c:dLbl>
              <c:idx val="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2EB8-4CC0-8F48-59954ADE79C6}"/>
                </c:ext>
              </c:extLst>
            </c:dLbl>
            <c:dLbl>
              <c:idx val="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2EB8-4CC0-8F48-59954ADE79C6}"/>
                </c:ext>
              </c:extLst>
            </c:dLbl>
            <c:dLbl>
              <c:idx val="1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2EB8-4CC0-8F48-59954ADE79C6}"/>
                </c:ext>
              </c:extLst>
            </c:dLbl>
            <c:dLbl>
              <c:idx val="1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2EB8-4CC0-8F48-59954ADE79C6}"/>
                </c:ext>
              </c:extLst>
            </c:dLbl>
            <c:dLbl>
              <c:idx val="1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2EB8-4CC0-8F48-59954ADE79C6}"/>
                </c:ext>
              </c:extLst>
            </c:dLbl>
            <c:dLbl>
              <c:idx val="1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2EB8-4CC0-8F48-59954ADE79C6}"/>
                </c:ext>
              </c:extLst>
            </c:dLbl>
            <c:dLbl>
              <c:idx val="1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2EB8-4CC0-8F48-59954ADE79C6}"/>
                </c:ext>
              </c:extLst>
            </c:dLbl>
            <c:dLbl>
              <c:idx val="1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2EB8-4CC0-8F48-59954ADE79C6}"/>
                </c:ext>
              </c:extLst>
            </c:dLbl>
            <c:dLbl>
              <c:idx val="1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2EB8-4CC0-8F48-59954ADE79C6}"/>
                </c:ext>
              </c:extLst>
            </c:dLbl>
            <c:dLbl>
              <c:idx val="1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2EB8-4CC0-8F48-59954ADE79C6}"/>
                </c:ext>
              </c:extLst>
            </c:dLbl>
            <c:dLbl>
              <c:idx val="1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2EB8-4CC0-8F48-59954ADE79C6}"/>
                </c:ext>
              </c:extLst>
            </c:dLbl>
            <c:dLbl>
              <c:idx val="1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2EB8-4CC0-8F48-59954ADE79C6}"/>
                </c:ext>
              </c:extLst>
            </c:dLbl>
            <c:dLbl>
              <c:idx val="2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2EB8-4CC0-8F48-59954ADE79C6}"/>
                </c:ext>
              </c:extLst>
            </c:dLbl>
            <c:dLbl>
              <c:idx val="2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2EB8-4CC0-8F48-59954ADE79C6}"/>
                </c:ext>
              </c:extLst>
            </c:dLbl>
            <c:dLbl>
              <c:idx val="2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2EB8-4CC0-8F48-59954ADE79C6}"/>
                </c:ext>
              </c:extLst>
            </c:dLbl>
            <c:dLbl>
              <c:idx val="2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2EB8-4CC0-8F48-59954ADE79C6}"/>
                </c:ext>
              </c:extLst>
            </c:dLbl>
            <c:dLbl>
              <c:idx val="2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2EB8-4CC0-8F48-59954ADE79C6}"/>
                </c:ext>
              </c:extLst>
            </c:dLbl>
            <c:dLbl>
              <c:idx val="2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2EB8-4CC0-8F48-59954ADE79C6}"/>
                </c:ext>
              </c:extLst>
            </c:dLbl>
            <c:dLbl>
              <c:idx val="2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2EB8-4CC0-8F48-59954ADE79C6}"/>
                </c:ext>
              </c:extLst>
            </c:dLbl>
            <c:dLbl>
              <c:idx val="2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2EB8-4CC0-8F48-59954ADE79C6}"/>
                </c:ext>
              </c:extLst>
            </c:dLbl>
            <c:dLbl>
              <c:idx val="2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2EB8-4CC0-8F48-59954ADE79C6}"/>
                </c:ext>
              </c:extLst>
            </c:dLbl>
            <c:dLbl>
              <c:idx val="2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2EB8-4CC0-8F48-59954ADE79C6}"/>
                </c:ext>
              </c:extLst>
            </c:dLbl>
            <c:dLbl>
              <c:idx val="3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2EB8-4CC0-8F48-59954ADE79C6}"/>
                </c:ext>
              </c:extLst>
            </c:dLbl>
            <c:dLbl>
              <c:idx val="3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2EB8-4CC0-8F48-59954ADE79C6}"/>
                </c:ext>
              </c:extLst>
            </c:dLbl>
            <c:dLbl>
              <c:idx val="3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2EB8-4CC0-8F48-59954ADE79C6}"/>
                </c:ext>
              </c:extLst>
            </c:dLbl>
            <c:dLbl>
              <c:idx val="3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2EB8-4CC0-8F48-59954ADE79C6}"/>
                </c:ext>
              </c:extLst>
            </c:dLbl>
            <c:dLbl>
              <c:idx val="3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2EB8-4CC0-8F48-59954ADE79C6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2EB8-4CC0-8F48-59954ADE79C6}"/>
                </c:ext>
              </c:extLst>
            </c:dLbl>
            <c:dLbl>
              <c:idx val="3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2EB8-4CC0-8F48-59954ADE79C6}"/>
                </c:ext>
              </c:extLst>
            </c:dLbl>
            <c:dLbl>
              <c:idx val="3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2EB8-4CC0-8F48-59954ADE79C6}"/>
                </c:ext>
              </c:extLst>
            </c:dLbl>
            <c:dLbl>
              <c:idx val="3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2EB8-4CC0-8F48-59954ADE79C6}"/>
                </c:ext>
              </c:extLst>
            </c:dLbl>
            <c:dLbl>
              <c:idx val="4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2EB8-4CC0-8F48-59954ADE79C6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'5nod_dati'!$A$4:$A$17</c:f>
              <c:strCache>
                <c:ptCount val="14"/>
                <c:pt idx="0">
                  <c:v>Vides sakoptība</c:v>
                </c:pt>
                <c:pt idx="1">
                  <c:v>Atkritumu apsaimniekošana</c:v>
                </c:pt>
                <c:pt idx="2">
                  <c:v>Dzīve Madonas novadā kopumā</c:v>
                </c:pt>
                <c:pt idx="3">
                  <c:v>Sporta pasākumi un aktivitātes</c:v>
                </c:pt>
                <c:pt idx="4">
                  <c:v>Novada popularizēšana, identitāte, tēls</c:v>
                </c:pt>
                <c:pt idx="5">
                  <c:v>Ielu apgaismojums</c:v>
                </c:pt>
                <c:pt idx="6">
                  <c:v>Kultūras un izklaides pasākumi</c:v>
                </c:pt>
                <c:pt idx="7">
                  <c:v>Bibliotēku pakalpojumi</c:v>
                </c:pt>
                <c:pt idx="8">
                  <c:v>Rotaļlaukumi</c:v>
                </c:pt>
                <c:pt idx="9">
                  <c:v>Aktīvās atpūtas iespējas</c:v>
                </c:pt>
                <c:pt idx="10">
                  <c:v>Sabiedriskās kārtības nodrošināšana</c:v>
                </c:pt>
                <c:pt idx="11">
                  <c:v>Pirmsskolas izglītība</c:v>
                </c:pt>
                <c:pt idx="12">
                  <c:v>Brīvā laika un veselības veicināšanas pasākumi</c:v>
                </c:pt>
                <c:pt idx="13">
                  <c:v>Interešu izglītība</c:v>
                </c:pt>
              </c:strCache>
            </c:strRef>
          </c:cat>
          <c:val>
            <c:numRef>
              <c:f>'5nod_dati'!$E$4:$E$17</c:f>
              <c:numCache>
                <c:formatCode>0.0</c:formatCode>
                <c:ptCount val="14"/>
                <c:pt idx="0">
                  <c:v>3.8</c:v>
                </c:pt>
                <c:pt idx="1">
                  <c:v>3</c:v>
                </c:pt>
                <c:pt idx="2">
                  <c:v>4.7</c:v>
                </c:pt>
                <c:pt idx="3">
                  <c:v>4.2</c:v>
                </c:pt>
                <c:pt idx="4">
                  <c:v>5.2</c:v>
                </c:pt>
                <c:pt idx="5">
                  <c:v>8.6999999999999993</c:v>
                </c:pt>
                <c:pt idx="6">
                  <c:v>10.199999999999999</c:v>
                </c:pt>
                <c:pt idx="7">
                  <c:v>1.9</c:v>
                </c:pt>
                <c:pt idx="8">
                  <c:v>8.3000000000000007</c:v>
                </c:pt>
                <c:pt idx="9">
                  <c:v>9.1999999999999993</c:v>
                </c:pt>
                <c:pt idx="10">
                  <c:v>13.6</c:v>
                </c:pt>
                <c:pt idx="11">
                  <c:v>5.9</c:v>
                </c:pt>
                <c:pt idx="12">
                  <c:v>9.4</c:v>
                </c:pt>
                <c:pt idx="13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2EB8-4CC0-8F48-59954ADE79C6}"/>
            </c:ext>
          </c:extLst>
        </c:ser>
        <c:ser>
          <c:idx val="4"/>
          <c:order val="4"/>
          <c:tx>
            <c:strRef>
              <c:f>'5nod_dati'!$F$3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2EB8-4CC0-8F48-59954ADE79C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2EB8-4CC0-8F48-59954ADE79C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2EB8-4CC0-8F48-59954ADE79C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2EB8-4CC0-8F48-59954ADE79C6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2EB8-4CC0-8F48-59954ADE79C6}"/>
                </c:ext>
              </c:extLst>
            </c:dLbl>
            <c:dLbl>
              <c:idx val="5"/>
              <c:layout>
                <c:manualLayout>
                  <c:x val="1.8680923134127208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2EB8-4CC0-8F48-59954ADE79C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2EB8-4CC0-8F48-59954ADE79C6}"/>
                </c:ext>
              </c:extLst>
            </c:dLbl>
            <c:dLbl>
              <c:idx val="7"/>
              <c:layout>
                <c:manualLayout>
                  <c:x val="2.979074664917028E-2"/>
                  <c:y val="2.666238557524018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2EB8-4CC0-8F48-59954ADE79C6}"/>
                </c:ext>
              </c:extLst>
            </c:dLbl>
            <c:dLbl>
              <c:idx val="8"/>
              <c:layout>
                <c:manualLayout>
                  <c:x val="2.2110328734392084E-2"/>
                  <c:y val="2.665189270409683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2EB8-4CC0-8F48-59954ADE79C6}"/>
                </c:ext>
              </c:extLst>
            </c:dLbl>
            <c:dLbl>
              <c:idx val="9"/>
              <c:layout>
                <c:manualLayout>
                  <c:x val="1.8661539718494349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2EB8-4CC0-8F48-59954ADE79C6}"/>
                </c:ext>
              </c:extLst>
            </c:dLbl>
            <c:dLbl>
              <c:idx val="10"/>
              <c:layout>
                <c:manualLayout>
                  <c:x val="2.3192361016741436E-2"/>
                  <c:y val="-2.665189270409781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2EB8-4CC0-8F48-59954ADE79C6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2EB8-4CC0-8F48-59954ADE79C6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2EB8-4CC0-8F48-59954ADE79C6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2EB8-4CC0-8F48-59954ADE79C6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2EB8-4CC0-8F48-59954ADE79C6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2EB8-4CC0-8F48-59954ADE79C6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2EB8-4CC0-8F48-59954ADE79C6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2EB8-4CC0-8F48-59954ADE79C6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2EB8-4CC0-8F48-59954ADE79C6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2EB8-4CC0-8F48-59954ADE79C6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2EB8-4CC0-8F48-59954ADE79C6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2EB8-4CC0-8F48-59954ADE79C6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2EB8-4CC0-8F48-59954ADE79C6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2EB8-4CC0-8F48-59954ADE79C6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2EB8-4CC0-8F48-59954ADE79C6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2EB8-4CC0-8F48-59954ADE79C6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2EB8-4CC0-8F48-59954ADE79C6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2EB8-4CC0-8F48-59954ADE79C6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2EB8-4CC0-8F48-59954ADE79C6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2EB8-4CC0-8F48-59954ADE79C6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2EB8-4CC0-8F48-59954ADE79C6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2EB8-4CC0-8F48-59954ADE79C6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2EB8-4CC0-8F48-59954ADE79C6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2EB8-4CC0-8F48-59954ADE79C6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2EB8-4CC0-8F48-59954ADE79C6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2EB8-4CC0-8F48-59954ADE79C6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2EB8-4CC0-8F48-59954ADE79C6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2EB8-4CC0-8F48-59954ADE79C6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2EB8-4CC0-8F48-59954ADE79C6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2EB8-4CC0-8F48-59954ADE79C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'5nod_dati'!$A$4:$A$17</c:f>
              <c:strCache>
                <c:ptCount val="14"/>
                <c:pt idx="0">
                  <c:v>Vides sakoptība</c:v>
                </c:pt>
                <c:pt idx="1">
                  <c:v>Atkritumu apsaimniekošana</c:v>
                </c:pt>
                <c:pt idx="2">
                  <c:v>Dzīve Madonas novadā kopumā</c:v>
                </c:pt>
                <c:pt idx="3">
                  <c:v>Sporta pasākumi un aktivitātes</c:v>
                </c:pt>
                <c:pt idx="4">
                  <c:v>Novada popularizēšana, identitāte, tēls</c:v>
                </c:pt>
                <c:pt idx="5">
                  <c:v>Ielu apgaismojums</c:v>
                </c:pt>
                <c:pt idx="6">
                  <c:v>Kultūras un izklaides pasākumi</c:v>
                </c:pt>
                <c:pt idx="7">
                  <c:v>Bibliotēku pakalpojumi</c:v>
                </c:pt>
                <c:pt idx="8">
                  <c:v>Rotaļlaukumi</c:v>
                </c:pt>
                <c:pt idx="9">
                  <c:v>Aktīvās atpūtas iespējas</c:v>
                </c:pt>
                <c:pt idx="10">
                  <c:v>Sabiedriskās kārtības nodrošināšana</c:v>
                </c:pt>
                <c:pt idx="11">
                  <c:v>Pirmsskolas izglītība</c:v>
                </c:pt>
                <c:pt idx="12">
                  <c:v>Brīvā laika un veselības veicināšanas pasākumi</c:v>
                </c:pt>
                <c:pt idx="13">
                  <c:v>Interešu izglītība</c:v>
                </c:pt>
              </c:strCache>
            </c:strRef>
          </c:cat>
          <c:val>
            <c:numRef>
              <c:f>'5nod_dati'!$F$4:$F$17</c:f>
              <c:numCache>
                <c:formatCode>0.0</c:formatCode>
                <c:ptCount val="14"/>
                <c:pt idx="0">
                  <c:v>0.9</c:v>
                </c:pt>
                <c:pt idx="1">
                  <c:v>1.3</c:v>
                </c:pt>
                <c:pt idx="2">
                  <c:v>0.5</c:v>
                </c:pt>
                <c:pt idx="3">
                  <c:v>1</c:v>
                </c:pt>
                <c:pt idx="4">
                  <c:v>0.7</c:v>
                </c:pt>
                <c:pt idx="5">
                  <c:v>2.2999999999999998</c:v>
                </c:pt>
                <c:pt idx="6">
                  <c:v>1.7</c:v>
                </c:pt>
                <c:pt idx="7">
                  <c:v>0.4</c:v>
                </c:pt>
                <c:pt idx="8">
                  <c:v>2</c:v>
                </c:pt>
                <c:pt idx="9">
                  <c:v>1.8</c:v>
                </c:pt>
                <c:pt idx="10">
                  <c:v>2.6</c:v>
                </c:pt>
                <c:pt idx="11">
                  <c:v>0.5</c:v>
                </c:pt>
                <c:pt idx="12">
                  <c:v>1.9</c:v>
                </c:pt>
                <c:pt idx="1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2EB8-4CC0-8F48-59954ADE79C6}"/>
            </c:ext>
          </c:extLst>
        </c:ser>
        <c:ser>
          <c:idx val="5"/>
          <c:order val="5"/>
          <c:tx>
            <c:strRef>
              <c:f>'5nod_dati'!$G$3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'5nod_dati'!$A$4:$A$17</c:f>
              <c:strCache>
                <c:ptCount val="14"/>
                <c:pt idx="0">
                  <c:v>Vides sakoptība</c:v>
                </c:pt>
                <c:pt idx="1">
                  <c:v>Atkritumu apsaimniekošana</c:v>
                </c:pt>
                <c:pt idx="2">
                  <c:v>Dzīve Madonas novadā kopumā</c:v>
                </c:pt>
                <c:pt idx="3">
                  <c:v>Sporta pasākumi un aktivitātes</c:v>
                </c:pt>
                <c:pt idx="4">
                  <c:v>Novada popularizēšana, identitāte, tēls</c:v>
                </c:pt>
                <c:pt idx="5">
                  <c:v>Ielu apgaismojums</c:v>
                </c:pt>
                <c:pt idx="6">
                  <c:v>Kultūras un izklaides pasākumi</c:v>
                </c:pt>
                <c:pt idx="7">
                  <c:v>Bibliotēku pakalpojumi</c:v>
                </c:pt>
                <c:pt idx="8">
                  <c:v>Rotaļlaukumi</c:v>
                </c:pt>
                <c:pt idx="9">
                  <c:v>Aktīvās atpūtas iespējas</c:v>
                </c:pt>
                <c:pt idx="10">
                  <c:v>Sabiedriskās kārtības nodrošināšana</c:v>
                </c:pt>
                <c:pt idx="11">
                  <c:v>Pirmsskolas izglītība</c:v>
                </c:pt>
                <c:pt idx="12">
                  <c:v>Brīvā laika un veselības veicināšanas pasākumi</c:v>
                </c:pt>
                <c:pt idx="13">
                  <c:v>Interešu izglītība</c:v>
                </c:pt>
              </c:strCache>
            </c:strRef>
          </c:cat>
          <c:val>
            <c:numRef>
              <c:f>'5nod_dati'!$G$4:$G$17</c:f>
              <c:numCache>
                <c:formatCode>0.0</c:formatCode>
                <c:ptCount val="14"/>
                <c:pt idx="0">
                  <c:v>20.5</c:v>
                </c:pt>
                <c:pt idx="1">
                  <c:v>20.9</c:v>
                </c:pt>
                <c:pt idx="2">
                  <c:v>20</c:v>
                </c:pt>
                <c:pt idx="3">
                  <c:v>20</c:v>
                </c:pt>
                <c:pt idx="4">
                  <c:v>19.3</c:v>
                </c:pt>
                <c:pt idx="5">
                  <c:v>14.2</c:v>
                </c:pt>
                <c:pt idx="6">
                  <c:v>13.3</c:v>
                </c:pt>
                <c:pt idx="7">
                  <c:v>22.900000000000002</c:v>
                </c:pt>
                <c:pt idx="8">
                  <c:v>14.899999999999999</c:v>
                </c:pt>
                <c:pt idx="9">
                  <c:v>14.2</c:v>
                </c:pt>
                <c:pt idx="10">
                  <c:v>8.9999999999999982</c:v>
                </c:pt>
                <c:pt idx="11">
                  <c:v>18.799999999999997</c:v>
                </c:pt>
                <c:pt idx="12">
                  <c:v>13.9</c:v>
                </c:pt>
                <c:pt idx="13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2EB8-4CC0-8F48-59954ADE79C6}"/>
            </c:ext>
          </c:extLst>
        </c:ser>
        <c:ser>
          <c:idx val="6"/>
          <c:order val="6"/>
          <c:tx>
            <c:strRef>
              <c:f>'5nod_dati'!$H$3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'5nod_dati'!$A$4:$A$17</c:f>
              <c:strCache>
                <c:ptCount val="14"/>
                <c:pt idx="0">
                  <c:v>Vides sakoptība</c:v>
                </c:pt>
                <c:pt idx="1">
                  <c:v>Atkritumu apsaimniekošana</c:v>
                </c:pt>
                <c:pt idx="2">
                  <c:v>Dzīve Madonas novadā kopumā</c:v>
                </c:pt>
                <c:pt idx="3">
                  <c:v>Sporta pasākumi un aktivitātes</c:v>
                </c:pt>
                <c:pt idx="4">
                  <c:v>Novada popularizēšana, identitāte, tēls</c:v>
                </c:pt>
                <c:pt idx="5">
                  <c:v>Ielu apgaismojums</c:v>
                </c:pt>
                <c:pt idx="6">
                  <c:v>Kultūras un izklaides pasākumi</c:v>
                </c:pt>
                <c:pt idx="7">
                  <c:v>Bibliotēku pakalpojumi</c:v>
                </c:pt>
                <c:pt idx="8">
                  <c:v>Rotaļlaukumi</c:v>
                </c:pt>
                <c:pt idx="9">
                  <c:v>Aktīvās atpūtas iespējas</c:v>
                </c:pt>
                <c:pt idx="10">
                  <c:v>Sabiedriskās kārtības nodrošināšana</c:v>
                </c:pt>
                <c:pt idx="11">
                  <c:v>Pirmsskolas izglītība</c:v>
                </c:pt>
                <c:pt idx="12">
                  <c:v>Brīvā laika un veselības veicināšanas pasākumi</c:v>
                </c:pt>
                <c:pt idx="13">
                  <c:v>Interešu izglītība</c:v>
                </c:pt>
              </c:strCache>
            </c:strRef>
          </c:cat>
          <c:val>
            <c:numRef>
              <c:f>'5nod_dati'!$H$4:$H$17</c:f>
              <c:numCache>
                <c:formatCode>0.0</c:formatCode>
                <c:ptCount val="14"/>
                <c:pt idx="0">
                  <c:v>0.8</c:v>
                </c:pt>
                <c:pt idx="1">
                  <c:v>2.5</c:v>
                </c:pt>
                <c:pt idx="2">
                  <c:v>1.7</c:v>
                </c:pt>
                <c:pt idx="3">
                  <c:v>5</c:v>
                </c:pt>
                <c:pt idx="4">
                  <c:v>8.6999999999999993</c:v>
                </c:pt>
                <c:pt idx="5">
                  <c:v>3.7</c:v>
                </c:pt>
                <c:pt idx="6">
                  <c:v>4.5</c:v>
                </c:pt>
                <c:pt idx="7">
                  <c:v>14.1</c:v>
                </c:pt>
                <c:pt idx="8">
                  <c:v>7.2</c:v>
                </c:pt>
                <c:pt idx="9">
                  <c:v>8.1999999999999993</c:v>
                </c:pt>
                <c:pt idx="10">
                  <c:v>4.5999999999999996</c:v>
                </c:pt>
                <c:pt idx="11">
                  <c:v>17.600000000000001</c:v>
                </c:pt>
                <c:pt idx="12">
                  <c:v>13.3</c:v>
                </c:pt>
                <c:pt idx="13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2EB8-4CC0-8F48-59954ADE7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 dirty="0"/>
                  <a:t>%</a:t>
                </a:r>
              </a:p>
            </c:rich>
          </c:tx>
          <c:layout>
            <c:manualLayout>
              <c:xMode val="edge"/>
              <c:yMode val="edge"/>
              <c:x val="7.702302416299076E-4"/>
              <c:y val="0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8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1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7408449043426453"/>
          <c:y val="0"/>
          <c:w val="0.7239505411756918"/>
          <c:h val="4.533403005997725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298194836589038"/>
          <c:y val="1.447999748893018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6618798542879324"/>
          <c:y val="6.6113654050344778E-2"/>
          <c:w val="0.28747667883645112"/>
          <c:h val="0.91391165147216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'5nod_dati'!$K$3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8414-45B6-8958-B02281796482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8414-45B6-8958-B02281796482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8414-45B6-8958-B02281796482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8414-45B6-8958-B02281796482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8414-45B6-8958-B02281796482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8414-45B6-8958-B02281796482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8414-45B6-8958-B02281796482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414-45B6-8958-B02281796482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414-45B6-8958-B02281796482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14-45B6-8958-B02281796482}"/>
                </c:ext>
              </c:extLst>
            </c:dLbl>
            <c:dLbl>
              <c:idx val="5"/>
              <c:layout>
                <c:manualLayout>
                  <c:x val="-8.4535478205710612E-3"/>
                  <c:y val="5.82277338182857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14-45B6-8958-B02281796482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414-45B6-8958-B02281796482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414-45B6-8958-B02281796482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414-45B6-8958-B02281796482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30215933481106261"/>
                  <c:y val="0.6093366093366093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14-45B6-8958-B02281796482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25899371555233935"/>
                  <c:y val="0.7518427518427518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14-45B6-8958-B0228179648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'5nod_dati'!$K$4:$K$17</c:f>
              <c:numCache>
                <c:formatCode>0.0</c:formatCode>
                <c:ptCount val="14"/>
                <c:pt idx="0">
                  <c:v>65.850000000000009</c:v>
                </c:pt>
                <c:pt idx="1">
                  <c:v>64.8</c:v>
                </c:pt>
                <c:pt idx="2">
                  <c:v>58.25</c:v>
                </c:pt>
                <c:pt idx="3">
                  <c:v>68.800000000000011</c:v>
                </c:pt>
                <c:pt idx="4">
                  <c:v>54.2</c:v>
                </c:pt>
                <c:pt idx="5">
                  <c:v>50.4</c:v>
                </c:pt>
                <c:pt idx="6">
                  <c:v>52.050000000000004</c:v>
                </c:pt>
                <c:pt idx="7">
                  <c:v>60.449999999999996</c:v>
                </c:pt>
                <c:pt idx="8">
                  <c:v>50.6</c:v>
                </c:pt>
                <c:pt idx="9">
                  <c:v>48.699999999999996</c:v>
                </c:pt>
                <c:pt idx="10">
                  <c:v>41.65</c:v>
                </c:pt>
                <c:pt idx="11">
                  <c:v>49.7</c:v>
                </c:pt>
                <c:pt idx="12">
                  <c:v>47</c:v>
                </c:pt>
                <c:pt idx="13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14-45B6-8958-B02281796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7318079519879965"/>
          <c:y val="5.4403113460892917E-2"/>
          <c:w val="0.61461875885638073"/>
          <c:h val="0.8819251426653237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'5nod_dati'!$B$21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'5nod_dati'!$B$22:$B$36</c:f>
              <c:numCache>
                <c:formatCode>0.0</c:formatCode>
                <c:ptCount val="15"/>
                <c:pt idx="0">
                  <c:v>3.6000000000000085</c:v>
                </c:pt>
                <c:pt idx="1">
                  <c:v>6.8000000000000043</c:v>
                </c:pt>
                <c:pt idx="2">
                  <c:v>9.3000000000000043</c:v>
                </c:pt>
                <c:pt idx="3">
                  <c:v>9.9000000000000057</c:v>
                </c:pt>
                <c:pt idx="4">
                  <c:v>12.200000000000003</c:v>
                </c:pt>
                <c:pt idx="5">
                  <c:v>12.900000000000006</c:v>
                </c:pt>
                <c:pt idx="6">
                  <c:v>14.800000000000004</c:v>
                </c:pt>
                <c:pt idx="7">
                  <c:v>16</c:v>
                </c:pt>
                <c:pt idx="8">
                  <c:v>18.400000000000006</c:v>
                </c:pt>
                <c:pt idx="9">
                  <c:v>18.799999999999997</c:v>
                </c:pt>
                <c:pt idx="10">
                  <c:v>23.100000000000009</c:v>
                </c:pt>
                <c:pt idx="11">
                  <c:v>37.600000000000009</c:v>
                </c:pt>
                <c:pt idx="12">
                  <c:v>39.900000000000006</c:v>
                </c:pt>
                <c:pt idx="13">
                  <c:v>41.500000000000007</c:v>
                </c:pt>
                <c:pt idx="14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30B-8F9F-DEE78097BE2C}"/>
            </c:ext>
          </c:extLst>
        </c:ser>
        <c:ser>
          <c:idx val="1"/>
          <c:order val="1"/>
          <c:tx>
            <c:strRef>
              <c:f>'5nod_dati'!$C$21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E5D-430B-8F9F-DEE78097BE2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E5D-430B-8F9F-DEE78097BE2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E5D-430B-8F9F-DEE78097BE2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E5D-430B-8F9F-DEE78097BE2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E5D-430B-8F9F-DEE78097BE2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E5D-430B-8F9F-DEE78097BE2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E5D-430B-8F9F-DEE78097BE2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E5D-430B-8F9F-DEE78097BE2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E5D-430B-8F9F-DEE78097BE2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E5D-430B-8F9F-DEE78097BE2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E5D-430B-8F9F-DEE78097BE2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E5D-430B-8F9F-DEE78097BE2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E5D-430B-8F9F-DEE78097BE2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E5D-430B-8F9F-DEE78097BE2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E5D-430B-8F9F-DEE78097BE2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9E5D-430B-8F9F-DEE78097BE2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9E5D-430B-8F9F-DEE78097BE2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9E5D-430B-8F9F-DEE78097BE2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E5D-430B-8F9F-DEE78097BE2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9E5D-430B-8F9F-DEE78097BE2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9E5D-430B-8F9F-DEE78097BE2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9E5D-430B-8F9F-DEE78097BE2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9E5D-430B-8F9F-DEE78097BE2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'5nod_dati'!$C$22:$C$36</c:f>
              <c:numCache>
                <c:formatCode>0.0</c:formatCode>
                <c:ptCount val="15"/>
                <c:pt idx="0">
                  <c:v>21.8</c:v>
                </c:pt>
                <c:pt idx="1">
                  <c:v>27</c:v>
                </c:pt>
                <c:pt idx="2">
                  <c:v>18.399999999999999</c:v>
                </c:pt>
                <c:pt idx="3">
                  <c:v>10.7</c:v>
                </c:pt>
                <c:pt idx="4">
                  <c:v>29.6</c:v>
                </c:pt>
                <c:pt idx="5">
                  <c:v>19.899999999999999</c:v>
                </c:pt>
                <c:pt idx="6">
                  <c:v>10</c:v>
                </c:pt>
                <c:pt idx="7">
                  <c:v>21.2</c:v>
                </c:pt>
                <c:pt idx="8">
                  <c:v>12.5</c:v>
                </c:pt>
                <c:pt idx="9">
                  <c:v>10.9</c:v>
                </c:pt>
                <c:pt idx="10">
                  <c:v>14</c:v>
                </c:pt>
                <c:pt idx="11">
                  <c:v>6.6</c:v>
                </c:pt>
                <c:pt idx="12">
                  <c:v>14.5</c:v>
                </c:pt>
                <c:pt idx="13">
                  <c:v>11</c:v>
                </c:pt>
                <c:pt idx="1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E5D-430B-8F9F-DEE78097BE2C}"/>
            </c:ext>
          </c:extLst>
        </c:ser>
        <c:ser>
          <c:idx val="2"/>
          <c:order val="2"/>
          <c:tx>
            <c:strRef>
              <c:f>'5nod_dati'!$D$21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9E5D-430B-8F9F-DEE78097BE2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9E5D-430B-8F9F-DEE78097BE2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9E5D-430B-8F9F-DEE78097BE2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9E5D-430B-8F9F-DEE78097BE2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9E5D-430B-8F9F-DEE78097BE2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9E5D-430B-8F9F-DEE78097BE2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9E5D-430B-8F9F-DEE78097BE2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9E5D-430B-8F9F-DEE78097BE2C}"/>
                </c:ext>
              </c:extLst>
            </c:dLbl>
            <c:dLbl>
              <c:idx val="11"/>
              <c:layout>
                <c:manualLayout>
                  <c:x val="3.4858387799562994E-3"/>
                  <c:y val="1.1085785144711383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E5D-430B-8F9F-DEE78097BE2C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9E5D-430B-8F9F-DEE78097BE2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'5nod_dati'!$D$22:$D$36</c:f>
              <c:numCache>
                <c:formatCode>0.0</c:formatCode>
                <c:ptCount val="15"/>
                <c:pt idx="0">
                  <c:v>51</c:v>
                </c:pt>
                <c:pt idx="1">
                  <c:v>42.6</c:v>
                </c:pt>
                <c:pt idx="2">
                  <c:v>48.7</c:v>
                </c:pt>
                <c:pt idx="3">
                  <c:v>55.8</c:v>
                </c:pt>
                <c:pt idx="4">
                  <c:v>34.6</c:v>
                </c:pt>
                <c:pt idx="5">
                  <c:v>43.6</c:v>
                </c:pt>
                <c:pt idx="6">
                  <c:v>51.6</c:v>
                </c:pt>
                <c:pt idx="7">
                  <c:v>39.200000000000003</c:v>
                </c:pt>
                <c:pt idx="8">
                  <c:v>45.5</c:v>
                </c:pt>
                <c:pt idx="9">
                  <c:v>46.7</c:v>
                </c:pt>
                <c:pt idx="10">
                  <c:v>39.299999999999997</c:v>
                </c:pt>
                <c:pt idx="11">
                  <c:v>32.200000000000003</c:v>
                </c:pt>
                <c:pt idx="12">
                  <c:v>22</c:v>
                </c:pt>
                <c:pt idx="13">
                  <c:v>23.9</c:v>
                </c:pt>
                <c:pt idx="14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9E5D-430B-8F9F-DEE78097BE2C}"/>
            </c:ext>
          </c:extLst>
        </c:ser>
        <c:ser>
          <c:idx val="3"/>
          <c:order val="3"/>
          <c:tx>
            <c:strRef>
              <c:f>'5nod_dati'!$E$21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9E5D-430B-8F9F-DEE78097BE2C}"/>
                </c:ext>
              </c:extLst>
            </c:dLbl>
            <c:dLbl>
              <c:idx val="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9E5D-430B-8F9F-DEE78097BE2C}"/>
                </c:ext>
              </c:extLst>
            </c:dLbl>
            <c:dLbl>
              <c:idx val="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9E5D-430B-8F9F-DEE78097BE2C}"/>
                </c:ext>
              </c:extLst>
            </c:dLbl>
            <c:dLbl>
              <c:idx val="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9E5D-430B-8F9F-DEE78097BE2C}"/>
                </c:ext>
              </c:extLst>
            </c:dLbl>
            <c:dLbl>
              <c:idx val="4"/>
              <c:layout>
                <c:manualLayout>
                  <c:x val="2.6529429440752318E-3"/>
                  <c:y val="4.8848322351013266E-17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9E5D-430B-8F9F-DEE78097BE2C}"/>
                </c:ext>
              </c:extLst>
            </c:dLbl>
            <c:dLbl>
              <c:idx val="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9E5D-430B-8F9F-DEE78097BE2C}"/>
                </c:ext>
              </c:extLst>
            </c:dLbl>
            <c:dLbl>
              <c:idx val="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9E5D-430B-8F9F-DEE78097BE2C}"/>
                </c:ext>
              </c:extLst>
            </c:dLbl>
            <c:dLbl>
              <c:idx val="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9E5D-430B-8F9F-DEE78097BE2C}"/>
                </c:ext>
              </c:extLst>
            </c:dLbl>
            <c:dLbl>
              <c:idx val="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9E5D-430B-8F9F-DEE78097BE2C}"/>
                </c:ext>
              </c:extLst>
            </c:dLbl>
            <c:dLbl>
              <c:idx val="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9E5D-430B-8F9F-DEE78097BE2C}"/>
                </c:ext>
              </c:extLst>
            </c:dLbl>
            <c:dLbl>
              <c:idx val="1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9E5D-430B-8F9F-DEE78097BE2C}"/>
                </c:ext>
              </c:extLst>
            </c:dLbl>
            <c:dLbl>
              <c:idx val="1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9E5D-430B-8F9F-DEE78097BE2C}"/>
                </c:ext>
              </c:extLst>
            </c:dLbl>
            <c:dLbl>
              <c:idx val="12"/>
              <c:layout>
                <c:manualLayout>
                  <c:x val="3.979414416112847E-3"/>
                  <c:y val="2.0980194705976446E-7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9E5D-430B-8F9F-DEE78097BE2C}"/>
                </c:ext>
              </c:extLst>
            </c:dLbl>
            <c:dLbl>
              <c:idx val="1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9E5D-430B-8F9F-DEE78097BE2C}"/>
                </c:ext>
              </c:extLst>
            </c:dLbl>
            <c:dLbl>
              <c:idx val="1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9E5D-430B-8F9F-DEE78097BE2C}"/>
                </c:ext>
              </c:extLst>
            </c:dLbl>
            <c:dLbl>
              <c:idx val="1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9E5D-430B-8F9F-DEE78097BE2C}"/>
                </c:ext>
              </c:extLst>
            </c:dLbl>
            <c:dLbl>
              <c:idx val="1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9E5D-430B-8F9F-DEE78097BE2C}"/>
                </c:ext>
              </c:extLst>
            </c:dLbl>
            <c:dLbl>
              <c:idx val="1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9E5D-430B-8F9F-DEE78097BE2C}"/>
                </c:ext>
              </c:extLst>
            </c:dLbl>
            <c:dLbl>
              <c:idx val="1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9E5D-430B-8F9F-DEE78097BE2C}"/>
                </c:ext>
              </c:extLst>
            </c:dLbl>
            <c:dLbl>
              <c:idx val="1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9E5D-430B-8F9F-DEE78097BE2C}"/>
                </c:ext>
              </c:extLst>
            </c:dLbl>
            <c:dLbl>
              <c:idx val="2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9E5D-430B-8F9F-DEE78097BE2C}"/>
                </c:ext>
              </c:extLst>
            </c:dLbl>
            <c:dLbl>
              <c:idx val="2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9E5D-430B-8F9F-DEE78097BE2C}"/>
                </c:ext>
              </c:extLst>
            </c:dLbl>
            <c:dLbl>
              <c:idx val="2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9E5D-430B-8F9F-DEE78097BE2C}"/>
                </c:ext>
              </c:extLst>
            </c:dLbl>
            <c:dLbl>
              <c:idx val="2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9E5D-430B-8F9F-DEE78097BE2C}"/>
                </c:ext>
              </c:extLst>
            </c:dLbl>
            <c:dLbl>
              <c:idx val="2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9E5D-430B-8F9F-DEE78097BE2C}"/>
                </c:ext>
              </c:extLst>
            </c:dLbl>
            <c:dLbl>
              <c:idx val="2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9E5D-430B-8F9F-DEE78097BE2C}"/>
                </c:ext>
              </c:extLst>
            </c:dLbl>
            <c:dLbl>
              <c:idx val="2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9E5D-430B-8F9F-DEE78097BE2C}"/>
                </c:ext>
              </c:extLst>
            </c:dLbl>
            <c:dLbl>
              <c:idx val="2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9E5D-430B-8F9F-DEE78097BE2C}"/>
                </c:ext>
              </c:extLst>
            </c:dLbl>
            <c:dLbl>
              <c:idx val="2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9E5D-430B-8F9F-DEE78097BE2C}"/>
                </c:ext>
              </c:extLst>
            </c:dLbl>
            <c:dLbl>
              <c:idx val="2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9E5D-430B-8F9F-DEE78097BE2C}"/>
                </c:ext>
              </c:extLst>
            </c:dLbl>
            <c:dLbl>
              <c:idx val="3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9E5D-430B-8F9F-DEE78097BE2C}"/>
                </c:ext>
              </c:extLst>
            </c:dLbl>
            <c:dLbl>
              <c:idx val="3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9E5D-430B-8F9F-DEE78097BE2C}"/>
                </c:ext>
              </c:extLst>
            </c:dLbl>
            <c:dLbl>
              <c:idx val="3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9E5D-430B-8F9F-DEE78097BE2C}"/>
                </c:ext>
              </c:extLst>
            </c:dLbl>
            <c:dLbl>
              <c:idx val="3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9E5D-430B-8F9F-DEE78097BE2C}"/>
                </c:ext>
              </c:extLst>
            </c:dLbl>
            <c:dLbl>
              <c:idx val="3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9E5D-430B-8F9F-DEE78097BE2C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9E5D-430B-8F9F-DEE78097BE2C}"/>
                </c:ext>
              </c:extLst>
            </c:dLbl>
            <c:dLbl>
              <c:idx val="3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9E5D-430B-8F9F-DEE78097BE2C}"/>
                </c:ext>
              </c:extLst>
            </c:dLbl>
            <c:dLbl>
              <c:idx val="3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9E5D-430B-8F9F-DEE78097BE2C}"/>
                </c:ext>
              </c:extLst>
            </c:dLbl>
            <c:dLbl>
              <c:idx val="3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9E5D-430B-8F9F-DEE78097BE2C}"/>
                </c:ext>
              </c:extLst>
            </c:dLbl>
            <c:dLbl>
              <c:idx val="4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9E5D-430B-8F9F-DEE78097BE2C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'5nod_dati'!$E$22:$E$36</c:f>
              <c:numCache>
                <c:formatCode>0.0</c:formatCode>
                <c:ptCount val="15"/>
                <c:pt idx="0">
                  <c:v>8.6999999999999993</c:v>
                </c:pt>
                <c:pt idx="1">
                  <c:v>9.6</c:v>
                </c:pt>
                <c:pt idx="2">
                  <c:v>14.4</c:v>
                </c:pt>
                <c:pt idx="3">
                  <c:v>23.7</c:v>
                </c:pt>
                <c:pt idx="4">
                  <c:v>5.4</c:v>
                </c:pt>
                <c:pt idx="5">
                  <c:v>12.1</c:v>
                </c:pt>
                <c:pt idx="6">
                  <c:v>31.7</c:v>
                </c:pt>
                <c:pt idx="7">
                  <c:v>8.1999999999999993</c:v>
                </c:pt>
                <c:pt idx="8">
                  <c:v>13.9</c:v>
                </c:pt>
                <c:pt idx="9">
                  <c:v>8.6</c:v>
                </c:pt>
                <c:pt idx="10">
                  <c:v>5.8</c:v>
                </c:pt>
                <c:pt idx="11">
                  <c:v>37.700000000000003</c:v>
                </c:pt>
                <c:pt idx="12">
                  <c:v>5.2</c:v>
                </c:pt>
                <c:pt idx="13">
                  <c:v>8.3000000000000007</c:v>
                </c:pt>
                <c:pt idx="14">
                  <c:v>36.200000000000003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9E5D-430B-8F9F-DEE78097BE2C}"/>
            </c:ext>
          </c:extLst>
        </c:ser>
        <c:ser>
          <c:idx val="4"/>
          <c:order val="4"/>
          <c:tx>
            <c:strRef>
              <c:f>'5nod_dati'!$F$21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9E5D-430B-8F9F-DEE78097BE2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9E5D-430B-8F9F-DEE78097BE2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9E5D-430B-8F9F-DEE78097BE2C}"/>
                </c:ext>
              </c:extLst>
            </c:dLbl>
            <c:dLbl>
              <c:idx val="3"/>
              <c:layout>
                <c:manualLayout>
                  <c:x val="-5.3058858881504635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9E5D-430B-8F9F-DEE78097BE2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9E5D-430B-8F9F-DEE78097BE2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9E5D-430B-8F9F-DEE78097BE2C}"/>
                </c:ext>
              </c:extLst>
            </c:dLbl>
            <c:dLbl>
              <c:idx val="6"/>
              <c:layout>
                <c:manualLayout>
                  <c:x val="-9.2852480809771064E-3"/>
                  <c:y val="5.32917925478348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008554069849472E-2"/>
                      <c:h val="4.662848271231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3-9E5D-430B-8F9F-DEE78097BE2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9E5D-430B-8F9F-DEE78097BE2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9E5D-430B-8F9F-DEE78097BE2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9E5D-430B-8F9F-DEE78097BE2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9E5D-430B-8F9F-DEE78097BE2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9E5D-430B-8F9F-DEE78097BE2C}"/>
                </c:ext>
              </c:extLst>
            </c:dLbl>
            <c:dLbl>
              <c:idx val="12"/>
              <c:layout>
                <c:manualLayout>
                  <c:x val="2.7264002185857773E-2"/>
                  <c:y val="-9.7696644702026531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9E5D-430B-8F9F-DEE78097BE2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9E5D-430B-8F9F-DEE78097BE2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9E5D-430B-8F9F-DEE78097BE2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9E5D-430B-8F9F-DEE78097BE2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9E5D-430B-8F9F-DEE78097BE2C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9E5D-430B-8F9F-DEE78097BE2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9E5D-430B-8F9F-DEE78097BE2C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9E5D-430B-8F9F-DEE78097BE2C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9E5D-430B-8F9F-DEE78097BE2C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9E5D-430B-8F9F-DEE78097BE2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9E5D-430B-8F9F-DEE78097BE2C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9E5D-430B-8F9F-DEE78097BE2C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9E5D-430B-8F9F-DEE78097BE2C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9E5D-430B-8F9F-DEE78097BE2C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9E5D-430B-8F9F-DEE78097BE2C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9E5D-430B-8F9F-DEE78097BE2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9E5D-430B-8F9F-DEE78097BE2C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9E5D-430B-8F9F-DEE78097BE2C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9E5D-430B-8F9F-DEE78097BE2C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9E5D-430B-8F9F-DEE78097BE2C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9E5D-430B-8F9F-DEE78097BE2C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9E5D-430B-8F9F-DEE78097BE2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9E5D-430B-8F9F-DEE78097BE2C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9E5D-430B-8F9F-DEE78097BE2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9E5D-430B-8F9F-DEE78097BE2C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9E5D-430B-8F9F-DEE78097BE2C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9E5D-430B-8F9F-DEE78097BE2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4-9E5D-430B-8F9F-DEE78097BE2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'5nod_dati'!$F$22:$F$36</c:f>
              <c:numCache>
                <c:formatCode>0.0</c:formatCode>
                <c:ptCount val="15"/>
                <c:pt idx="0">
                  <c:v>1.7</c:v>
                </c:pt>
                <c:pt idx="1">
                  <c:v>2.4</c:v>
                </c:pt>
                <c:pt idx="2">
                  <c:v>3.3</c:v>
                </c:pt>
                <c:pt idx="3">
                  <c:v>6.4</c:v>
                </c:pt>
                <c:pt idx="4">
                  <c:v>1.5</c:v>
                </c:pt>
                <c:pt idx="5">
                  <c:v>3.1</c:v>
                </c:pt>
                <c:pt idx="6">
                  <c:v>5.8</c:v>
                </c:pt>
                <c:pt idx="7">
                  <c:v>2.5</c:v>
                </c:pt>
                <c:pt idx="8">
                  <c:v>3.3</c:v>
                </c:pt>
                <c:pt idx="9">
                  <c:v>1.7</c:v>
                </c:pt>
                <c:pt idx="10">
                  <c:v>1.4</c:v>
                </c:pt>
                <c:pt idx="11">
                  <c:v>12.2</c:v>
                </c:pt>
                <c:pt idx="12">
                  <c:v>1.3</c:v>
                </c:pt>
                <c:pt idx="13">
                  <c:v>2.2999999999999998</c:v>
                </c:pt>
                <c:pt idx="14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9E5D-430B-8F9F-DEE78097BE2C}"/>
            </c:ext>
          </c:extLst>
        </c:ser>
        <c:ser>
          <c:idx val="5"/>
          <c:order val="5"/>
          <c:tx>
            <c:strRef>
              <c:f>'5nod_dati'!$G$21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'5nod_dati'!$G$22:$G$36</c:f>
              <c:numCache>
                <c:formatCode>0.0</c:formatCode>
                <c:ptCount val="15"/>
                <c:pt idx="0">
                  <c:v>51.2</c:v>
                </c:pt>
                <c:pt idx="1">
                  <c:v>49.6</c:v>
                </c:pt>
                <c:pt idx="2">
                  <c:v>43.900000000000006</c:v>
                </c:pt>
                <c:pt idx="3">
                  <c:v>31.500000000000004</c:v>
                </c:pt>
                <c:pt idx="4">
                  <c:v>54.7</c:v>
                </c:pt>
                <c:pt idx="5">
                  <c:v>46.4</c:v>
                </c:pt>
                <c:pt idx="6">
                  <c:v>24.100000000000005</c:v>
                </c:pt>
                <c:pt idx="7">
                  <c:v>50.900000000000006</c:v>
                </c:pt>
                <c:pt idx="8">
                  <c:v>44.400000000000006</c:v>
                </c:pt>
                <c:pt idx="9">
                  <c:v>51.3</c:v>
                </c:pt>
                <c:pt idx="10">
                  <c:v>54.400000000000006</c:v>
                </c:pt>
                <c:pt idx="11">
                  <c:v>11.700000000000003</c:v>
                </c:pt>
                <c:pt idx="12">
                  <c:v>55.1</c:v>
                </c:pt>
                <c:pt idx="13">
                  <c:v>51</c:v>
                </c:pt>
                <c:pt idx="1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9E5D-430B-8F9F-DEE78097BE2C}"/>
            </c:ext>
          </c:extLst>
        </c:ser>
        <c:ser>
          <c:idx val="6"/>
          <c:order val="6"/>
          <c:tx>
            <c:strRef>
              <c:f>'5nod_dati'!$H$21</c:f>
              <c:strCache>
                <c:ptCount val="1"/>
                <c:pt idx="0">
                  <c:v>Neattiecas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'5nod_dati'!$H$22:$H$36</c:f>
              <c:numCache>
                <c:formatCode>General</c:formatCode>
                <c:ptCount val="15"/>
                <c:pt idx="4" formatCode="0.0">
                  <c:v>26.6</c:v>
                </c:pt>
                <c:pt idx="12" formatCode="0.0">
                  <c:v>53.3</c:v>
                </c:pt>
                <c:pt idx="13" formatCode="0.0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7-9E5D-430B-8F9F-DEE78097BE2C}"/>
            </c:ext>
          </c:extLst>
        </c:ser>
        <c:ser>
          <c:idx val="7"/>
          <c:order val="7"/>
          <c:tx>
            <c:strRef>
              <c:f>'5nod_dati'!$I$21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'5nod_dati'!$I$22:$I$36</c:f>
              <c:numCache>
                <c:formatCode>0.0</c:formatCode>
                <c:ptCount val="15"/>
                <c:pt idx="0">
                  <c:v>60.3</c:v>
                </c:pt>
                <c:pt idx="1">
                  <c:v>60.3</c:v>
                </c:pt>
                <c:pt idx="2">
                  <c:v>60.3</c:v>
                </c:pt>
                <c:pt idx="3">
                  <c:v>60.3</c:v>
                </c:pt>
                <c:pt idx="4">
                  <c:v>33.699999999999996</c:v>
                </c:pt>
                <c:pt idx="5">
                  <c:v>60.3</c:v>
                </c:pt>
                <c:pt idx="6">
                  <c:v>60.3</c:v>
                </c:pt>
                <c:pt idx="7">
                  <c:v>60.3</c:v>
                </c:pt>
                <c:pt idx="8">
                  <c:v>60.3</c:v>
                </c:pt>
                <c:pt idx="9">
                  <c:v>60.3</c:v>
                </c:pt>
                <c:pt idx="10">
                  <c:v>60.3</c:v>
                </c:pt>
                <c:pt idx="11">
                  <c:v>60.3</c:v>
                </c:pt>
                <c:pt idx="12">
                  <c:v>7</c:v>
                </c:pt>
                <c:pt idx="13">
                  <c:v>10.199999999999996</c:v>
                </c:pt>
                <c:pt idx="14">
                  <c:v>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8-9E5D-430B-8F9F-DEE78097BE2C}"/>
            </c:ext>
          </c:extLst>
        </c:ser>
        <c:ser>
          <c:idx val="8"/>
          <c:order val="8"/>
          <c:tx>
            <c:strRef>
              <c:f>'5nod_dati'!$J$21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'5nod_dati'!$A$22:$A$36</c:f>
              <c:strCache>
                <c:ptCount val="15"/>
                <c:pt idx="0">
                  <c:v>Pasākumi un aktivitātes bērniem</c:v>
                </c:pt>
                <c:pt idx="1">
                  <c:v>Jauniešu aktivitātes, iesaistes iespējas</c:v>
                </c:pt>
                <c:pt idx="2">
                  <c:v>Vispārējā izglītība</c:v>
                </c:pt>
                <c:pt idx="3">
                  <c:v>Veselības aprūpes pakalpojumi</c:v>
                </c:pt>
                <c:pt idx="4">
                  <c:v>Centralizētā ūdensapgāde un kanalizācija, ja Jums tāda ir pieslēgta</c:v>
                </c:pt>
                <c:pt idx="5">
                  <c:v>Sabiedriskā transporta pieejamība</c:v>
                </c:pt>
                <c:pt idx="6">
                  <c:v>Ielu un ceļu uzturēšana pilsētās, pagastos</c:v>
                </c:pt>
                <c:pt idx="7">
                  <c:v>Senioru aktivitātes, iesaistes iespējas</c:v>
                </c:pt>
                <c:pt idx="8">
                  <c:v>Uzņēmējdarbības vide (infrastruktūra, telpas, atbalsta aktivitātes)</c:v>
                </c:pt>
                <c:pt idx="9">
                  <c:v>Sociālie pakalpojumi un sociālā palīdzība</c:v>
                </c:pt>
                <c:pt idx="10">
                  <c:v>Atbalsts ģimenēm ar bērniem</c:v>
                </c:pt>
                <c:pt idx="11">
                  <c:v>Darba vietu pieejamība novadā</c:v>
                </c:pt>
                <c:pt idx="12">
                  <c:v>Centralizētā siltumapgāde, ja Jums tāda ir pieslēgta</c:v>
                </c:pt>
                <c:pt idx="13">
                  <c:v>Namu apsaimniekošana, ja to veic kāds namu apsaimniekošanas uzņēmums</c:v>
                </c:pt>
                <c:pt idx="14">
                  <c:v>Mājokļu pieejamība</c:v>
                </c:pt>
              </c:strCache>
            </c:strRef>
          </c:cat>
          <c:val>
            <c:numRef>
              <c:f>'5nod_dati'!$J$22:$J$36</c:f>
              <c:numCache>
                <c:formatCode>0.0</c:formatCode>
                <c:ptCount val="15"/>
                <c:pt idx="0">
                  <c:v>16.899999999999999</c:v>
                </c:pt>
                <c:pt idx="1">
                  <c:v>18.5</c:v>
                </c:pt>
                <c:pt idx="2">
                  <c:v>15.3</c:v>
                </c:pt>
                <c:pt idx="3">
                  <c:v>3.4</c:v>
                </c:pt>
                <c:pt idx="4">
                  <c:v>2.4</c:v>
                </c:pt>
                <c:pt idx="5">
                  <c:v>21.3</c:v>
                </c:pt>
                <c:pt idx="6">
                  <c:v>0.9</c:v>
                </c:pt>
                <c:pt idx="7">
                  <c:v>28.8</c:v>
                </c:pt>
                <c:pt idx="8">
                  <c:v>24.8</c:v>
                </c:pt>
                <c:pt idx="9">
                  <c:v>32.1</c:v>
                </c:pt>
                <c:pt idx="10">
                  <c:v>39.5</c:v>
                </c:pt>
                <c:pt idx="11">
                  <c:v>11.4</c:v>
                </c:pt>
                <c:pt idx="12">
                  <c:v>3.7</c:v>
                </c:pt>
                <c:pt idx="13">
                  <c:v>4.5</c:v>
                </c:pt>
                <c:pt idx="14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9-9E5D-430B-8F9F-DEE78097B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2.6497051003245889E-3"/>
              <c:y val="7.9934541792547834E-3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76.400000000000006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26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23956301575393849"/>
          <c:y val="1.5565206445115822E-3"/>
          <c:w val="0.76043696498721969"/>
          <c:h val="4.724551163354303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1987106874798549"/>
          <c:y val="2.247743422316113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6618798542879324"/>
          <c:y val="5.4163734893653795E-2"/>
          <c:w val="0.32974816164508358"/>
          <c:h val="0.928610886268368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'5nod_dati'!$M$21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5449-4CA7-B9BA-5454D9308F3E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5449-4CA7-B9BA-5454D9308F3E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5449-4CA7-B9BA-5454D9308F3E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5449-4CA7-B9BA-5454D9308F3E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5449-4CA7-B9BA-5454D9308F3E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5449-4CA7-B9BA-5454D9308F3E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5449-4CA7-B9BA-5454D9308F3E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449-4CA7-B9BA-5454D9308F3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449-4CA7-B9BA-5454D9308F3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49-4CA7-B9BA-5454D9308F3E}"/>
                </c:ext>
              </c:extLst>
            </c:dLbl>
            <c:dLbl>
              <c:idx val="5"/>
              <c:layout>
                <c:manualLayout>
                  <c:x val="-8.4535478205710612E-3"/>
                  <c:y val="5.82277338182857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49-4CA7-B9BA-5454D9308F3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449-4CA7-B9BA-5454D9308F3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449-4CA7-B9BA-5454D9308F3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449-4CA7-B9BA-5454D9308F3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49-4CA7-B9BA-5454D9308F3E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25899371555233935"/>
                  <c:y val="0.7518427518427518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49-4CA7-B9BA-5454D9308F3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'5nod_dati'!$M$22:$M$36</c:f>
              <c:numCache>
                <c:formatCode>0.0</c:formatCode>
                <c:ptCount val="15"/>
                <c:pt idx="0">
                  <c:v>41.25</c:v>
                </c:pt>
                <c:pt idx="1">
                  <c:v>41.099999999999994</c:v>
                </c:pt>
                <c:pt idx="2">
                  <c:v>32.25</c:v>
                </c:pt>
                <c:pt idx="3">
                  <c:v>20.349999999999994</c:v>
                </c:pt>
                <c:pt idx="4">
                  <c:v>42.7</c:v>
                </c:pt>
                <c:pt idx="5">
                  <c:v>32.550000000000004</c:v>
                </c:pt>
                <c:pt idx="6">
                  <c:v>14.149999999999999</c:v>
                </c:pt>
                <c:pt idx="7">
                  <c:v>34.199999999999996</c:v>
                </c:pt>
                <c:pt idx="8">
                  <c:v>25</c:v>
                </c:pt>
                <c:pt idx="9">
                  <c:v>28.25</c:v>
                </c:pt>
                <c:pt idx="10">
                  <c:v>29.349999999999998</c:v>
                </c:pt>
                <c:pt idx="11">
                  <c:v>-8.3499999999999979</c:v>
                </c:pt>
                <c:pt idx="12">
                  <c:v>21.6</c:v>
                </c:pt>
                <c:pt idx="13">
                  <c:v>16.5</c:v>
                </c:pt>
                <c:pt idx="14">
                  <c:v>-21.05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49-4CA7-B9BA-5454D9308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4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902164701810409"/>
          <c:y val="4.6353593287614507E-2"/>
          <c:w val="0.56097835298189591"/>
          <c:h val="0.909891167395541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'5nod_dati'!$C$44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'5nod_dati'!$B$45:$B$85</c:f>
              <c:strCache>
                <c:ptCount val="41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</c:strCache>
            </c:strRef>
          </c:cat>
          <c:val>
            <c:numRef>
              <c:f>'5nod_dati'!$C$45:$C$85</c:f>
              <c:numCache>
                <c:formatCode>0.0</c:formatCode>
                <c:ptCount val="41"/>
                <c:pt idx="0">
                  <c:v>5.3999999999999915</c:v>
                </c:pt>
                <c:pt idx="1">
                  <c:v>5.0999999999999943</c:v>
                </c:pt>
                <c:pt idx="3">
                  <c:v>3.9999999999999929</c:v>
                </c:pt>
                <c:pt idx="4">
                  <c:v>7.8999999999999844</c:v>
                </c:pt>
                <c:pt idx="6">
                  <c:v>7.7999999999999829</c:v>
                </c:pt>
                <c:pt idx="7">
                  <c:v>6.0999999999999943</c:v>
                </c:pt>
                <c:pt idx="9">
                  <c:v>3.5999999999999837</c:v>
                </c:pt>
                <c:pt idx="10">
                  <c:v>13.099999999999994</c:v>
                </c:pt>
                <c:pt idx="12">
                  <c:v>12.099999999999994</c:v>
                </c:pt>
                <c:pt idx="13">
                  <c:v>15.399999999999991</c:v>
                </c:pt>
                <c:pt idx="15">
                  <c:v>10.199999999999989</c:v>
                </c:pt>
                <c:pt idx="16">
                  <c:v>16.499999999999986</c:v>
                </c:pt>
                <c:pt idx="18">
                  <c:v>16.199999999999989</c:v>
                </c:pt>
                <c:pt idx="19">
                  <c:v>15.999999999999986</c:v>
                </c:pt>
                <c:pt idx="21">
                  <c:v>10.199999999999989</c:v>
                </c:pt>
                <c:pt idx="22">
                  <c:v>18.899999999999984</c:v>
                </c:pt>
                <c:pt idx="24">
                  <c:v>11.79999999999999</c:v>
                </c:pt>
                <c:pt idx="25">
                  <c:v>19.999999999999986</c:v>
                </c:pt>
                <c:pt idx="27">
                  <c:v>11.599999999999987</c:v>
                </c:pt>
                <c:pt idx="28">
                  <c:v>22.59999999999998</c:v>
                </c:pt>
                <c:pt idx="30">
                  <c:v>21.299999999999983</c:v>
                </c:pt>
                <c:pt idx="31">
                  <c:v>19.999999999999993</c:v>
                </c:pt>
                <c:pt idx="33">
                  <c:v>18.29999999999999</c:v>
                </c:pt>
                <c:pt idx="34">
                  <c:v>26.499999999999986</c:v>
                </c:pt>
                <c:pt idx="36">
                  <c:v>17.999999999999986</c:v>
                </c:pt>
                <c:pt idx="37">
                  <c:v>27.399999999999984</c:v>
                </c:pt>
                <c:pt idx="39">
                  <c:v>15.79999999999999</c:v>
                </c:pt>
                <c:pt idx="40">
                  <c:v>29.899999999999991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E3-4CA2-B663-76F5150DEFB2}"/>
            </c:ext>
          </c:extLst>
        </c:ser>
        <c:ser>
          <c:idx val="1"/>
          <c:order val="1"/>
          <c:tx>
            <c:strRef>
              <c:f>'5nod_dati'!$D$44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8E3-4CA2-B663-76F5150DEFB2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8E3-4CA2-B663-76F5150DEFB2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8E3-4CA2-B663-76F5150DEFB2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8E3-4CA2-B663-76F5150DEFB2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8E3-4CA2-B663-76F5150DEFB2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8E3-4CA2-B663-76F5150DEFB2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8E3-4CA2-B663-76F5150DEFB2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8E3-4CA2-B663-76F5150DEFB2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8E3-4CA2-B663-76F5150DEFB2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8E3-4CA2-B663-76F5150DEFB2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8E3-4CA2-B663-76F5150DEFB2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C8E3-4CA2-B663-76F5150DEFB2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C8E3-4CA2-B663-76F5150DEFB2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8E3-4CA2-B663-76F5150DEFB2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8E3-4CA2-B663-76F5150DEFB2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C8E3-4CA2-B663-76F5150DEFB2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C8E3-4CA2-B663-76F5150DEFB2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C8E3-4CA2-B663-76F5150DEFB2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C8E3-4CA2-B663-76F5150DEFB2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C8E3-4CA2-B663-76F5150DEFB2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C8E3-4CA2-B663-76F5150DEFB2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C8E3-4CA2-B663-76F5150DEFB2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C8E3-4CA2-B663-76F5150DEFB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'5nod_dati'!$B$45:$B$85</c:f>
              <c:strCache>
                <c:ptCount val="41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</c:strCache>
            </c:strRef>
          </c:cat>
          <c:val>
            <c:numRef>
              <c:f>'5nod_dati'!$D$45:$D$85</c:f>
              <c:numCache>
                <c:formatCode>0</c:formatCode>
                <c:ptCount val="41"/>
                <c:pt idx="0">
                  <c:v>45.8</c:v>
                </c:pt>
                <c:pt idx="1">
                  <c:v>41.3</c:v>
                </c:pt>
                <c:pt idx="3">
                  <c:v>46.9</c:v>
                </c:pt>
                <c:pt idx="4">
                  <c:v>39.700000000000003</c:v>
                </c:pt>
                <c:pt idx="6">
                  <c:v>32.700000000000003</c:v>
                </c:pt>
                <c:pt idx="7">
                  <c:v>27.3</c:v>
                </c:pt>
                <c:pt idx="9">
                  <c:v>66.400000000000006</c:v>
                </c:pt>
                <c:pt idx="10">
                  <c:v>47.8</c:v>
                </c:pt>
                <c:pt idx="12">
                  <c:v>34.6</c:v>
                </c:pt>
                <c:pt idx="13">
                  <c:v>27.1</c:v>
                </c:pt>
                <c:pt idx="15">
                  <c:v>33.700000000000003</c:v>
                </c:pt>
                <c:pt idx="16">
                  <c:v>26.4</c:v>
                </c:pt>
                <c:pt idx="18">
                  <c:v>35.9</c:v>
                </c:pt>
                <c:pt idx="19">
                  <c:v>33</c:v>
                </c:pt>
                <c:pt idx="21">
                  <c:v>50.9</c:v>
                </c:pt>
                <c:pt idx="22">
                  <c:v>34.4</c:v>
                </c:pt>
                <c:pt idx="24">
                  <c:v>36.799999999999997</c:v>
                </c:pt>
                <c:pt idx="25">
                  <c:v>28.2</c:v>
                </c:pt>
                <c:pt idx="27">
                  <c:v>38.4</c:v>
                </c:pt>
                <c:pt idx="28">
                  <c:v>24.9</c:v>
                </c:pt>
                <c:pt idx="30">
                  <c:v>25.2</c:v>
                </c:pt>
                <c:pt idx="31">
                  <c:v>21.6</c:v>
                </c:pt>
                <c:pt idx="33">
                  <c:v>41</c:v>
                </c:pt>
                <c:pt idx="34">
                  <c:v>24.9</c:v>
                </c:pt>
                <c:pt idx="36">
                  <c:v>37.700000000000003</c:v>
                </c:pt>
                <c:pt idx="37">
                  <c:v>28.9</c:v>
                </c:pt>
                <c:pt idx="39">
                  <c:v>38.5</c:v>
                </c:pt>
                <c:pt idx="4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8E3-4CA2-B663-76F5150DEFB2}"/>
            </c:ext>
          </c:extLst>
        </c:ser>
        <c:ser>
          <c:idx val="2"/>
          <c:order val="2"/>
          <c:tx>
            <c:strRef>
              <c:f>'5nod_dati'!$E$44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C8E3-4CA2-B663-76F5150DEFB2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C8E3-4CA2-B663-76F5150DEFB2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C8E3-4CA2-B663-76F5150DEFB2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C8E3-4CA2-B663-76F5150DEFB2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C8E3-4CA2-B663-76F5150DEFB2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C8E3-4CA2-B663-76F5150DEFB2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C8E3-4CA2-B663-76F5150DEFB2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C8E3-4CA2-B663-76F5150DEFB2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C8E3-4CA2-B663-76F5150DEFB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'5nod_dati'!$B$45:$B$85</c:f>
              <c:strCache>
                <c:ptCount val="41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</c:strCache>
            </c:strRef>
          </c:cat>
          <c:val>
            <c:numRef>
              <c:f>'5nod_dati'!$E$45:$E$85</c:f>
              <c:numCache>
                <c:formatCode>0</c:formatCode>
                <c:ptCount val="41"/>
                <c:pt idx="0">
                  <c:v>48.5</c:v>
                </c:pt>
                <c:pt idx="1">
                  <c:v>53.3</c:v>
                </c:pt>
                <c:pt idx="3">
                  <c:v>48.8</c:v>
                </c:pt>
                <c:pt idx="4">
                  <c:v>52.1</c:v>
                </c:pt>
                <c:pt idx="6">
                  <c:v>59.2</c:v>
                </c:pt>
                <c:pt idx="7">
                  <c:v>66.3</c:v>
                </c:pt>
                <c:pt idx="9">
                  <c:v>29.7</c:v>
                </c:pt>
                <c:pt idx="10">
                  <c:v>38.799999999999997</c:v>
                </c:pt>
                <c:pt idx="12">
                  <c:v>53</c:v>
                </c:pt>
                <c:pt idx="13">
                  <c:v>57.2</c:v>
                </c:pt>
                <c:pt idx="15">
                  <c:v>55.8</c:v>
                </c:pt>
                <c:pt idx="16">
                  <c:v>56.8</c:v>
                </c:pt>
                <c:pt idx="18">
                  <c:v>47.6</c:v>
                </c:pt>
                <c:pt idx="19">
                  <c:v>50.7</c:v>
                </c:pt>
                <c:pt idx="21">
                  <c:v>38.6</c:v>
                </c:pt>
                <c:pt idx="22">
                  <c:v>46.4</c:v>
                </c:pt>
                <c:pt idx="24">
                  <c:v>51.1</c:v>
                </c:pt>
                <c:pt idx="25">
                  <c:v>51.5</c:v>
                </c:pt>
                <c:pt idx="27">
                  <c:v>49.7</c:v>
                </c:pt>
                <c:pt idx="28">
                  <c:v>52.2</c:v>
                </c:pt>
                <c:pt idx="30">
                  <c:v>53.2</c:v>
                </c:pt>
                <c:pt idx="31">
                  <c:v>58.1</c:v>
                </c:pt>
                <c:pt idx="33">
                  <c:v>40.4</c:v>
                </c:pt>
                <c:pt idx="34">
                  <c:v>48.3</c:v>
                </c:pt>
                <c:pt idx="36">
                  <c:v>44</c:v>
                </c:pt>
                <c:pt idx="37">
                  <c:v>43.4</c:v>
                </c:pt>
                <c:pt idx="39">
                  <c:v>45.4</c:v>
                </c:pt>
                <c:pt idx="40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C8E3-4CA2-B663-76F5150DEFB2}"/>
            </c:ext>
          </c:extLst>
        </c:ser>
        <c:ser>
          <c:idx val="3"/>
          <c:order val="3"/>
          <c:tx>
            <c:strRef>
              <c:f>'5nod_dati'!$F$44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C8E3-4CA2-B663-76F5150DEFB2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C8E3-4CA2-B663-76F5150DEFB2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C8E3-4CA2-B663-76F5150DEFB2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C8E3-4CA2-B663-76F5150DEFB2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C8E3-4CA2-B663-76F5150DEFB2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C8E3-4CA2-B663-76F5150DEFB2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C8E3-4CA2-B663-76F5150DEFB2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C8E3-4CA2-B663-76F5150DEFB2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C8E3-4CA2-B663-76F5150DEFB2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C8E3-4CA2-B663-76F5150DEFB2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C8E3-4CA2-B663-76F5150DEFB2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C8E3-4CA2-B663-76F5150DEFB2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C8E3-4CA2-B663-76F5150DEFB2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C8E3-4CA2-B663-76F5150DEFB2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C8E3-4CA2-B663-76F5150DEFB2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C8E3-4CA2-B663-76F5150DEFB2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C8E3-4CA2-B663-76F5150DEFB2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C8E3-4CA2-B663-76F5150DEFB2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C8E3-4CA2-B663-76F5150DEFB2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C8E3-4CA2-B663-76F5150DEFB2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C8E3-4CA2-B663-76F5150DEFB2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C8E3-4CA2-B663-76F5150DEFB2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C8E3-4CA2-B663-76F5150DEFB2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C8E3-4CA2-B663-76F5150DEFB2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C8E3-4CA2-B663-76F5150DEFB2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C8E3-4CA2-B663-76F5150DEFB2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C8E3-4CA2-B663-76F5150DEFB2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C8E3-4CA2-B663-76F5150DEFB2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C8E3-4CA2-B663-76F5150DEFB2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C8E3-4CA2-B663-76F5150DEFB2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C8E3-4CA2-B663-76F5150DEFB2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C8E3-4CA2-B663-76F5150DEFB2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C8E3-4CA2-B663-76F5150DEFB2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C8E3-4CA2-B663-76F5150DEFB2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C8E3-4CA2-B663-76F5150DEFB2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C8E3-4CA2-B663-76F5150DEFB2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C8E3-4CA2-B663-76F5150DEFB2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C8E3-4CA2-B663-76F5150DEFB2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C8E3-4CA2-B663-76F5150DEFB2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C8E3-4CA2-B663-76F5150DEFB2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'5nod_dati'!$B$45:$B$85</c:f>
              <c:strCache>
                <c:ptCount val="41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</c:strCache>
            </c:strRef>
          </c:cat>
          <c:val>
            <c:numRef>
              <c:f>'5nod_dati'!$F$45:$F$85</c:f>
              <c:numCache>
                <c:formatCode>0</c:formatCode>
                <c:ptCount val="41"/>
                <c:pt idx="0">
                  <c:v>4</c:v>
                </c:pt>
                <c:pt idx="1">
                  <c:v>3.7</c:v>
                </c:pt>
                <c:pt idx="3">
                  <c:v>2.2999999999999998</c:v>
                </c:pt>
                <c:pt idx="4">
                  <c:v>3.4</c:v>
                </c:pt>
                <c:pt idx="6">
                  <c:v>6.1</c:v>
                </c:pt>
                <c:pt idx="7">
                  <c:v>4.0999999999999996</c:v>
                </c:pt>
                <c:pt idx="9">
                  <c:v>2.5</c:v>
                </c:pt>
                <c:pt idx="10">
                  <c:v>5</c:v>
                </c:pt>
                <c:pt idx="12">
                  <c:v>6</c:v>
                </c:pt>
                <c:pt idx="13">
                  <c:v>4.8</c:v>
                </c:pt>
                <c:pt idx="15">
                  <c:v>9.5</c:v>
                </c:pt>
                <c:pt idx="16">
                  <c:v>8.1999999999999993</c:v>
                </c:pt>
                <c:pt idx="18">
                  <c:v>12.6</c:v>
                </c:pt>
                <c:pt idx="19">
                  <c:v>9</c:v>
                </c:pt>
                <c:pt idx="21">
                  <c:v>0.5</c:v>
                </c:pt>
                <c:pt idx="22">
                  <c:v>2.6</c:v>
                </c:pt>
                <c:pt idx="24">
                  <c:v>7.6</c:v>
                </c:pt>
                <c:pt idx="25">
                  <c:v>8.6</c:v>
                </c:pt>
                <c:pt idx="27">
                  <c:v>7</c:v>
                </c:pt>
                <c:pt idx="28">
                  <c:v>10.3</c:v>
                </c:pt>
                <c:pt idx="30">
                  <c:v>14.9</c:v>
                </c:pt>
                <c:pt idx="31">
                  <c:v>12.9</c:v>
                </c:pt>
                <c:pt idx="33">
                  <c:v>3.7</c:v>
                </c:pt>
                <c:pt idx="34">
                  <c:v>7</c:v>
                </c:pt>
                <c:pt idx="36">
                  <c:v>9.1</c:v>
                </c:pt>
                <c:pt idx="37">
                  <c:v>9.5</c:v>
                </c:pt>
                <c:pt idx="39">
                  <c:v>5.0999999999999996</c:v>
                </c:pt>
                <c:pt idx="4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C8E3-4CA2-B663-76F5150DEFB2}"/>
            </c:ext>
          </c:extLst>
        </c:ser>
        <c:ser>
          <c:idx val="4"/>
          <c:order val="4"/>
          <c:tx>
            <c:strRef>
              <c:f>'5nod_dati'!$G$44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C8E3-4CA2-B663-76F5150DEFB2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C8E3-4CA2-B663-76F5150DEFB2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C8E3-4CA2-B663-76F5150DEFB2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C8E3-4CA2-B663-76F5150DEFB2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C8E3-4CA2-B663-76F5150DEFB2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C8E3-4CA2-B663-76F5150DEFB2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C8E3-4CA2-B663-76F5150DEFB2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C8E3-4CA2-B663-76F5150DEFB2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C8E3-4CA2-B663-76F5150DEFB2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C8E3-4CA2-B663-76F5150DEFB2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C8E3-4CA2-B663-76F5150DEFB2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C8E3-4CA2-B663-76F5150DEFB2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C8E3-4CA2-B663-76F5150DEFB2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C8E3-4CA2-B663-76F5150DEFB2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C8E3-4CA2-B663-76F5150DEFB2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C8E3-4CA2-B663-76F5150DEFB2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C8E3-4CA2-B663-76F5150DEFB2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C8E3-4CA2-B663-76F5150DEFB2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C8E3-4CA2-B663-76F5150DEFB2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C8E3-4CA2-B663-76F5150DEFB2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C8E3-4CA2-B663-76F5150DEFB2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C8E3-4CA2-B663-76F5150DEFB2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C8E3-4CA2-B663-76F5150DEFB2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C8E3-4CA2-B663-76F5150DEFB2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C8E3-4CA2-B663-76F5150DEFB2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C8E3-4CA2-B663-76F5150DEFB2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C8E3-4CA2-B663-76F5150DEFB2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C8E3-4CA2-B663-76F5150DEFB2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C8E3-4CA2-B663-76F5150DEFB2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C8E3-4CA2-B663-76F5150DEFB2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C8E3-4CA2-B663-76F5150DEFB2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C8E3-4CA2-B663-76F5150DEFB2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C8E3-4CA2-B663-76F5150DEFB2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C8E3-4CA2-B663-76F5150DEFB2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C8E3-4CA2-B663-76F5150DEFB2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C8E3-4CA2-B663-76F5150DEFB2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C8E3-4CA2-B663-76F5150DEFB2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C8E3-4CA2-B663-76F5150DEFB2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C8E3-4CA2-B663-76F5150DEFB2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C8E3-4CA2-B663-76F5150DEFB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'5nod_dati'!$B$45:$B$85</c:f>
              <c:strCache>
                <c:ptCount val="41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</c:strCache>
            </c:strRef>
          </c:cat>
          <c:val>
            <c:numRef>
              <c:f>'5nod_dati'!$G$45:$G$85</c:f>
              <c:numCache>
                <c:formatCode>0</c:formatCode>
                <c:ptCount val="41"/>
                <c:pt idx="0">
                  <c:v>0.5</c:v>
                </c:pt>
                <c:pt idx="1">
                  <c:v>1.1000000000000001</c:v>
                </c:pt>
                <c:pt idx="3">
                  <c:v>2</c:v>
                </c:pt>
                <c:pt idx="4">
                  <c:v>1</c:v>
                </c:pt>
                <c:pt idx="6">
                  <c:v>1</c:v>
                </c:pt>
                <c:pt idx="7" formatCode="0.0">
                  <c:v>0.3</c:v>
                </c:pt>
                <c:pt idx="9" formatCode="0.0">
                  <c:v>0.4</c:v>
                </c:pt>
                <c:pt idx="10">
                  <c:v>1.3</c:v>
                </c:pt>
                <c:pt idx="12">
                  <c:v>1.4</c:v>
                </c:pt>
                <c:pt idx="13" formatCode="0.0">
                  <c:v>0.3</c:v>
                </c:pt>
                <c:pt idx="15">
                  <c:v>0.5</c:v>
                </c:pt>
                <c:pt idx="16">
                  <c:v>3.3</c:v>
                </c:pt>
                <c:pt idx="18">
                  <c:v>2</c:v>
                </c:pt>
                <c:pt idx="19">
                  <c:v>1.6</c:v>
                </c:pt>
                <c:pt idx="22">
                  <c:v>0.6</c:v>
                </c:pt>
                <c:pt idx="24">
                  <c:v>0.6</c:v>
                </c:pt>
                <c:pt idx="25">
                  <c:v>2.8</c:v>
                </c:pt>
                <c:pt idx="27">
                  <c:v>1.9</c:v>
                </c:pt>
                <c:pt idx="28">
                  <c:v>1.7</c:v>
                </c:pt>
                <c:pt idx="30">
                  <c:v>3.3</c:v>
                </c:pt>
                <c:pt idx="31">
                  <c:v>2.2000000000000002</c:v>
                </c:pt>
                <c:pt idx="33">
                  <c:v>0.6</c:v>
                </c:pt>
                <c:pt idx="34">
                  <c:v>0.5</c:v>
                </c:pt>
                <c:pt idx="36">
                  <c:v>1</c:v>
                </c:pt>
                <c:pt idx="37">
                  <c:v>2.2999999999999998</c:v>
                </c:pt>
                <c:pt idx="39">
                  <c:v>0.5</c:v>
                </c:pt>
                <c:pt idx="4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C8E3-4CA2-B663-76F5150DEFB2}"/>
            </c:ext>
          </c:extLst>
        </c:ser>
        <c:ser>
          <c:idx val="5"/>
          <c:order val="5"/>
          <c:tx>
            <c:strRef>
              <c:f>'5nod_dati'!$H$44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'5nod_dati'!$B$45:$B$85</c:f>
              <c:strCache>
                <c:ptCount val="41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</c:strCache>
            </c:strRef>
          </c:cat>
          <c:val>
            <c:numRef>
              <c:f>'5nod_dati'!$H$45:$H$85</c:f>
              <c:numCache>
                <c:formatCode>0.0</c:formatCode>
                <c:ptCount val="41"/>
                <c:pt idx="0">
                  <c:v>18.7</c:v>
                </c:pt>
                <c:pt idx="1">
                  <c:v>18.399999999999999</c:v>
                </c:pt>
                <c:pt idx="3">
                  <c:v>18.899999999999999</c:v>
                </c:pt>
                <c:pt idx="4">
                  <c:v>18.8</c:v>
                </c:pt>
                <c:pt idx="6">
                  <c:v>16.100000000000001</c:v>
                </c:pt>
                <c:pt idx="7">
                  <c:v>18.799999999999997</c:v>
                </c:pt>
                <c:pt idx="9">
                  <c:v>20.3</c:v>
                </c:pt>
                <c:pt idx="10">
                  <c:v>16.899999999999999</c:v>
                </c:pt>
                <c:pt idx="12">
                  <c:v>15.8</c:v>
                </c:pt>
                <c:pt idx="13">
                  <c:v>18.099999999999998</c:v>
                </c:pt>
                <c:pt idx="15">
                  <c:v>13.2</c:v>
                </c:pt>
                <c:pt idx="16">
                  <c:v>11.7</c:v>
                </c:pt>
                <c:pt idx="18">
                  <c:v>8.6</c:v>
                </c:pt>
                <c:pt idx="19">
                  <c:v>12.599999999999998</c:v>
                </c:pt>
                <c:pt idx="21">
                  <c:v>22.7</c:v>
                </c:pt>
                <c:pt idx="22">
                  <c:v>19.999999999999996</c:v>
                </c:pt>
                <c:pt idx="24">
                  <c:v>14.999999999999998</c:v>
                </c:pt>
                <c:pt idx="25">
                  <c:v>11.799999999999999</c:v>
                </c:pt>
                <c:pt idx="27">
                  <c:v>14.3</c:v>
                </c:pt>
                <c:pt idx="28">
                  <c:v>11.2</c:v>
                </c:pt>
                <c:pt idx="30">
                  <c:v>4.9999999999999982</c:v>
                </c:pt>
                <c:pt idx="31">
                  <c:v>8.1</c:v>
                </c:pt>
                <c:pt idx="33">
                  <c:v>18.899999999999999</c:v>
                </c:pt>
                <c:pt idx="34">
                  <c:v>15.7</c:v>
                </c:pt>
                <c:pt idx="36">
                  <c:v>13.1</c:v>
                </c:pt>
                <c:pt idx="37">
                  <c:v>11.399999999999999</c:v>
                </c:pt>
                <c:pt idx="39">
                  <c:v>17.600000000000001</c:v>
                </c:pt>
                <c:pt idx="40">
                  <c:v>13.899999999999999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C8E3-4CA2-B663-76F5150DEFB2}"/>
            </c:ext>
          </c:extLst>
        </c:ser>
        <c:ser>
          <c:idx val="6"/>
          <c:order val="6"/>
          <c:tx>
            <c:strRef>
              <c:f>'5nod_dati'!$I$44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'5nod_dati'!$B$45:$B$85</c:f>
              <c:strCache>
                <c:ptCount val="41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</c:strCache>
            </c:strRef>
          </c:cat>
          <c:val>
            <c:numRef>
              <c:f>'5nod_dati'!$I$45:$I$85</c:f>
              <c:numCache>
                <c:formatCode>0</c:formatCode>
                <c:ptCount val="41"/>
                <c:pt idx="0">
                  <c:v>1.3</c:v>
                </c:pt>
                <c:pt idx="1">
                  <c:v>0.6</c:v>
                </c:pt>
                <c:pt idx="3">
                  <c:v>0</c:v>
                </c:pt>
                <c:pt idx="4">
                  <c:v>3.7</c:v>
                </c:pt>
                <c:pt idx="6">
                  <c:v>1</c:v>
                </c:pt>
                <c:pt idx="7">
                  <c:v>2.1</c:v>
                </c:pt>
                <c:pt idx="9">
                  <c:v>0.9</c:v>
                </c:pt>
                <c:pt idx="10">
                  <c:v>7</c:v>
                </c:pt>
                <c:pt idx="12">
                  <c:v>5</c:v>
                </c:pt>
                <c:pt idx="13">
                  <c:v>10.6</c:v>
                </c:pt>
                <c:pt idx="15" formatCode="0.0">
                  <c:v>0.4</c:v>
                </c:pt>
                <c:pt idx="16">
                  <c:v>5.3</c:v>
                </c:pt>
                <c:pt idx="18">
                  <c:v>1.9</c:v>
                </c:pt>
                <c:pt idx="19">
                  <c:v>5.7</c:v>
                </c:pt>
                <c:pt idx="21">
                  <c:v>10.1</c:v>
                </c:pt>
                <c:pt idx="22">
                  <c:v>16.100000000000001</c:v>
                </c:pt>
                <c:pt idx="24">
                  <c:v>4</c:v>
                </c:pt>
                <c:pt idx="25">
                  <c:v>8.9</c:v>
                </c:pt>
                <c:pt idx="27">
                  <c:v>2.9</c:v>
                </c:pt>
                <c:pt idx="28">
                  <c:v>10.8</c:v>
                </c:pt>
                <c:pt idx="30">
                  <c:v>3.4</c:v>
                </c:pt>
                <c:pt idx="31">
                  <c:v>5.2</c:v>
                </c:pt>
                <c:pt idx="33">
                  <c:v>14.4</c:v>
                </c:pt>
                <c:pt idx="34">
                  <c:v>19.3</c:v>
                </c:pt>
                <c:pt idx="36">
                  <c:v>8.1999999999999993</c:v>
                </c:pt>
                <c:pt idx="37">
                  <c:v>15.8</c:v>
                </c:pt>
                <c:pt idx="39">
                  <c:v>10.5</c:v>
                </c:pt>
                <c:pt idx="40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C8E3-4CA2-B663-76F5150DE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1.4101962872326268E-2"/>
              <c:y val="1.1171279394604876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9.7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346712675219888"/>
          <c:y val="9.3855014249559689E-3"/>
          <c:w val="0.70245490445033776"/>
          <c:h val="2.711677130942660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4025094692157548"/>
          <c:y val="1.050915601334131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4091476823221872"/>
          <c:y val="4.786861123701195E-2"/>
          <c:w val="0.30979968215743531"/>
          <c:h val="0.939036617060379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'5nod_dati'!$L$44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4AA1-453E-9A62-BB2CED98E7BC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AA1-453E-9A62-BB2CED98E7BC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4AA1-453E-9A62-BB2CED98E7BC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AA1-453E-9A62-BB2CED98E7BC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4AA1-453E-9A62-BB2CED98E7BC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4AA1-453E-9A62-BB2CED98E7BC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4AA1-453E-9A62-BB2CED98E7BC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AA1-453E-9A62-BB2CED98E7B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AA1-453E-9A62-BB2CED98E7B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AA1-453E-9A62-BB2CED98E7B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AA1-453E-9A62-BB2CED98E7B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AA1-453E-9A62-BB2CED98E7B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AA1-453E-9A62-BB2CED98E7B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AA1-453E-9A62-BB2CED98E7B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AA1-453E-9A62-BB2CED98E7B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AA1-453E-9A62-BB2CED98E7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'5nod_dati'!$L$45:$L$85</c:f>
              <c:numCache>
                <c:formatCode>0.0</c:formatCode>
                <c:ptCount val="41"/>
                <c:pt idx="0">
                  <c:v>67.55</c:v>
                </c:pt>
                <c:pt idx="1">
                  <c:v>64.999999999999986</c:v>
                </c:pt>
                <c:pt idx="3">
                  <c:v>68.149999999999991</c:v>
                </c:pt>
                <c:pt idx="4">
                  <c:v>63.05</c:v>
                </c:pt>
                <c:pt idx="6">
                  <c:v>58.250000000000007</c:v>
                </c:pt>
                <c:pt idx="7">
                  <c:v>58.1</c:v>
                </c:pt>
                <c:pt idx="9">
                  <c:v>79.599999999999994</c:v>
                </c:pt>
                <c:pt idx="10">
                  <c:v>63.399999999999991</c:v>
                </c:pt>
                <c:pt idx="12">
                  <c:v>56.7</c:v>
                </c:pt>
                <c:pt idx="13">
                  <c:v>53</c:v>
                </c:pt>
                <c:pt idx="15">
                  <c:v>56.35</c:v>
                </c:pt>
                <c:pt idx="16">
                  <c:v>47.4</c:v>
                </c:pt>
                <c:pt idx="18">
                  <c:v>51.400000000000006</c:v>
                </c:pt>
                <c:pt idx="19">
                  <c:v>52.25</c:v>
                </c:pt>
                <c:pt idx="21">
                  <c:v>69.95</c:v>
                </c:pt>
                <c:pt idx="22">
                  <c:v>55.699999999999996</c:v>
                </c:pt>
                <c:pt idx="24">
                  <c:v>57.949999999999996</c:v>
                </c:pt>
                <c:pt idx="25">
                  <c:v>46.85</c:v>
                </c:pt>
                <c:pt idx="27">
                  <c:v>57.85</c:v>
                </c:pt>
                <c:pt idx="28">
                  <c:v>44.15</c:v>
                </c:pt>
                <c:pt idx="30">
                  <c:v>41.05</c:v>
                </c:pt>
                <c:pt idx="31">
                  <c:v>42.000000000000007</c:v>
                </c:pt>
                <c:pt idx="33">
                  <c:v>58.75</c:v>
                </c:pt>
                <c:pt idx="34">
                  <c:v>45.05</c:v>
                </c:pt>
                <c:pt idx="36">
                  <c:v>54.150000000000006</c:v>
                </c:pt>
                <c:pt idx="37">
                  <c:v>43.55</c:v>
                </c:pt>
                <c:pt idx="39">
                  <c:v>58.150000000000006</c:v>
                </c:pt>
                <c:pt idx="40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A1-453E-9A62-BB2CED98E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8370680708180708"/>
          <c:y val="5.5152309554120114E-2"/>
          <c:w val="0.51629319291819287"/>
          <c:h val="0.90109242931459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'5nod_dati'!$C$89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'5nod_dati'!$C$90:$C$133</c:f>
              <c:numCache>
                <c:formatCode>0.0</c:formatCode>
                <c:ptCount val="44"/>
                <c:pt idx="0">
                  <c:v>20.600000000000009</c:v>
                </c:pt>
                <c:pt idx="1">
                  <c:v>20.299999999999997</c:v>
                </c:pt>
                <c:pt idx="3">
                  <c:v>17.700000000000003</c:v>
                </c:pt>
                <c:pt idx="4">
                  <c:v>26.700000000000003</c:v>
                </c:pt>
                <c:pt idx="6">
                  <c:v>20.700000000000003</c:v>
                </c:pt>
                <c:pt idx="7">
                  <c:v>28.9</c:v>
                </c:pt>
                <c:pt idx="9">
                  <c:v>24.900000000000006</c:v>
                </c:pt>
                <c:pt idx="10">
                  <c:v>27.70000000000001</c:v>
                </c:pt>
                <c:pt idx="12">
                  <c:v>3.7000000000000028</c:v>
                </c:pt>
                <c:pt idx="13">
                  <c:v>41.599999999999994</c:v>
                </c:pt>
                <c:pt idx="15">
                  <c:v>26.700000000000003</c:v>
                </c:pt>
                <c:pt idx="16">
                  <c:v>31.20000000000001</c:v>
                </c:pt>
                <c:pt idx="18">
                  <c:v>33.5</c:v>
                </c:pt>
                <c:pt idx="19">
                  <c:v>30.70000000000001</c:v>
                </c:pt>
                <c:pt idx="21">
                  <c:v>27.1</c:v>
                </c:pt>
                <c:pt idx="22">
                  <c:v>35.699999999999996</c:v>
                </c:pt>
                <c:pt idx="24">
                  <c:v>27.600000000000009</c:v>
                </c:pt>
                <c:pt idx="25">
                  <c:v>39.1</c:v>
                </c:pt>
                <c:pt idx="27">
                  <c:v>33.6</c:v>
                </c:pt>
                <c:pt idx="28">
                  <c:v>36.6</c:v>
                </c:pt>
                <c:pt idx="30">
                  <c:v>32.899999999999991</c:v>
                </c:pt>
                <c:pt idx="31">
                  <c:v>43.500000000000007</c:v>
                </c:pt>
                <c:pt idx="33">
                  <c:v>56.20000000000001</c:v>
                </c:pt>
                <c:pt idx="34">
                  <c:v>53.7</c:v>
                </c:pt>
                <c:pt idx="36">
                  <c:v>33.6</c:v>
                </c:pt>
                <c:pt idx="37">
                  <c:v>68.2</c:v>
                </c:pt>
                <c:pt idx="39">
                  <c:v>42.2</c:v>
                </c:pt>
                <c:pt idx="40">
                  <c:v>66.5</c:v>
                </c:pt>
                <c:pt idx="42">
                  <c:v>71.900000000000006</c:v>
                </c:pt>
                <c:pt idx="43">
                  <c:v>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D6-4F61-AAE3-F1A5FEC2F851}"/>
            </c:ext>
          </c:extLst>
        </c:ser>
        <c:ser>
          <c:idx val="1"/>
          <c:order val="1"/>
          <c:tx>
            <c:strRef>
              <c:f>'5nod_dati'!$D$89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DD6-4F61-AAE3-F1A5FEC2F851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DD6-4F61-AAE3-F1A5FEC2F851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DD6-4F61-AAE3-F1A5FEC2F851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DD6-4F61-AAE3-F1A5FEC2F851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DD6-4F61-AAE3-F1A5FEC2F851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DD6-4F61-AAE3-F1A5FEC2F851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DD6-4F61-AAE3-F1A5FEC2F851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DD6-4F61-AAE3-F1A5FEC2F851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DD6-4F61-AAE3-F1A5FEC2F851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DD6-4F61-AAE3-F1A5FEC2F851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DD6-4F61-AAE3-F1A5FEC2F851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DD6-4F61-AAE3-F1A5FEC2F851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DD6-4F61-AAE3-F1A5FEC2F851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DD6-4F61-AAE3-F1A5FEC2F851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DD6-4F61-AAE3-F1A5FEC2F851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EDD6-4F61-AAE3-F1A5FEC2F851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DD6-4F61-AAE3-F1A5FEC2F851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EDD6-4F61-AAE3-F1A5FEC2F851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DD6-4F61-AAE3-F1A5FEC2F851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EDD6-4F61-AAE3-F1A5FEC2F851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EDD6-4F61-AAE3-F1A5FEC2F851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EDD6-4F61-AAE3-F1A5FEC2F851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DD6-4F61-AAE3-F1A5FEC2F851}"/>
                </c:ext>
              </c:extLst>
            </c:dLbl>
            <c:dLbl>
              <c:idx val="42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DD6-4F61-AAE3-F1A5FEC2F851}"/>
                </c:ext>
              </c:extLst>
            </c:dLbl>
            <c:dLbl>
              <c:idx val="43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DD6-4F61-AAE3-F1A5FEC2F85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'5nod_dati'!$D$90:$D$133</c:f>
              <c:numCache>
                <c:formatCode>0</c:formatCode>
                <c:ptCount val="44"/>
                <c:pt idx="0">
                  <c:v>22.9</c:v>
                </c:pt>
                <c:pt idx="1">
                  <c:v>21.2</c:v>
                </c:pt>
                <c:pt idx="3">
                  <c:v>30.2</c:v>
                </c:pt>
                <c:pt idx="4">
                  <c:v>25.3</c:v>
                </c:pt>
                <c:pt idx="6">
                  <c:v>27.3</c:v>
                </c:pt>
                <c:pt idx="7">
                  <c:v>13.9</c:v>
                </c:pt>
                <c:pt idx="9">
                  <c:v>11.8</c:v>
                </c:pt>
                <c:pt idx="10">
                  <c:v>10.1</c:v>
                </c:pt>
                <c:pt idx="12">
                  <c:v>48.7</c:v>
                </c:pt>
                <c:pt idx="13">
                  <c:v>20.100000000000001</c:v>
                </c:pt>
                <c:pt idx="15">
                  <c:v>21</c:v>
                </c:pt>
                <c:pt idx="16">
                  <c:v>19.399999999999999</c:v>
                </c:pt>
                <c:pt idx="18">
                  <c:v>8.9</c:v>
                </c:pt>
                <c:pt idx="19">
                  <c:v>10.6</c:v>
                </c:pt>
                <c:pt idx="21">
                  <c:v>25.2</c:v>
                </c:pt>
                <c:pt idx="22">
                  <c:v>19.100000000000001</c:v>
                </c:pt>
                <c:pt idx="24">
                  <c:v>15.3</c:v>
                </c:pt>
                <c:pt idx="25">
                  <c:v>11</c:v>
                </c:pt>
                <c:pt idx="27">
                  <c:v>8.6999999999999993</c:v>
                </c:pt>
                <c:pt idx="28">
                  <c:v>12</c:v>
                </c:pt>
                <c:pt idx="30">
                  <c:v>16.600000000000001</c:v>
                </c:pt>
                <c:pt idx="31">
                  <c:v>12.6</c:v>
                </c:pt>
                <c:pt idx="33">
                  <c:v>5.6</c:v>
                </c:pt>
                <c:pt idx="34">
                  <c:v>7</c:v>
                </c:pt>
                <c:pt idx="36">
                  <c:v>26.2</c:v>
                </c:pt>
                <c:pt idx="37">
                  <c:v>8.6999999999999993</c:v>
                </c:pt>
                <c:pt idx="39">
                  <c:v>18.2</c:v>
                </c:pt>
                <c:pt idx="40">
                  <c:v>7.3</c:v>
                </c:pt>
                <c:pt idx="42">
                  <c:v>3.3</c:v>
                </c:pt>
                <c:pt idx="4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DD6-4F61-AAE3-F1A5FEC2F851}"/>
            </c:ext>
          </c:extLst>
        </c:ser>
        <c:ser>
          <c:idx val="2"/>
          <c:order val="2"/>
          <c:tx>
            <c:strRef>
              <c:f>'5nod_dati'!$E$89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EDD6-4F61-AAE3-F1A5FEC2F851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EDD6-4F61-AAE3-F1A5FEC2F851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EDD6-4F61-AAE3-F1A5FEC2F851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EDD6-4F61-AAE3-F1A5FEC2F851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EDD6-4F61-AAE3-F1A5FEC2F851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EDD6-4F61-AAE3-F1A5FEC2F851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EDD6-4F61-AAE3-F1A5FEC2F851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EDD6-4F61-AAE3-F1A5FEC2F851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EDD6-4F61-AAE3-F1A5FEC2F85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'5nod_dati'!$E$90:$E$133</c:f>
              <c:numCache>
                <c:formatCode>0</c:formatCode>
                <c:ptCount val="44"/>
                <c:pt idx="0">
                  <c:v>49.7</c:v>
                </c:pt>
                <c:pt idx="1">
                  <c:v>51.7</c:v>
                </c:pt>
                <c:pt idx="3">
                  <c:v>45.3</c:v>
                </c:pt>
                <c:pt idx="4">
                  <c:v>41.2</c:v>
                </c:pt>
                <c:pt idx="6">
                  <c:v>45.2</c:v>
                </c:pt>
                <c:pt idx="7">
                  <c:v>50.4</c:v>
                </c:pt>
                <c:pt idx="9">
                  <c:v>56.5</c:v>
                </c:pt>
                <c:pt idx="10">
                  <c:v>55.4</c:v>
                </c:pt>
                <c:pt idx="12">
                  <c:v>40.799999999999997</c:v>
                </c:pt>
                <c:pt idx="13">
                  <c:v>31.5</c:v>
                </c:pt>
                <c:pt idx="15">
                  <c:v>45.5</c:v>
                </c:pt>
                <c:pt idx="16">
                  <c:v>42.6</c:v>
                </c:pt>
                <c:pt idx="18">
                  <c:v>50.8</c:v>
                </c:pt>
                <c:pt idx="19">
                  <c:v>51.9</c:v>
                </c:pt>
                <c:pt idx="21">
                  <c:v>40.9</c:v>
                </c:pt>
                <c:pt idx="22">
                  <c:v>38.4</c:v>
                </c:pt>
                <c:pt idx="24">
                  <c:v>50.3</c:v>
                </c:pt>
                <c:pt idx="25">
                  <c:v>43.1</c:v>
                </c:pt>
                <c:pt idx="27">
                  <c:v>50.9</c:v>
                </c:pt>
                <c:pt idx="28">
                  <c:v>44.6</c:v>
                </c:pt>
                <c:pt idx="30">
                  <c:v>43.7</c:v>
                </c:pt>
                <c:pt idx="31">
                  <c:v>37.1</c:v>
                </c:pt>
                <c:pt idx="33">
                  <c:v>31.4</c:v>
                </c:pt>
                <c:pt idx="34">
                  <c:v>32.5</c:v>
                </c:pt>
                <c:pt idx="36">
                  <c:v>33.4</c:v>
                </c:pt>
                <c:pt idx="37">
                  <c:v>16.3</c:v>
                </c:pt>
                <c:pt idx="39">
                  <c:v>32.799999999999997</c:v>
                </c:pt>
                <c:pt idx="40">
                  <c:v>19.399999999999999</c:v>
                </c:pt>
                <c:pt idx="42">
                  <c:v>18</c:v>
                </c:pt>
                <c:pt idx="43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EDD6-4F61-AAE3-F1A5FEC2F851}"/>
            </c:ext>
          </c:extLst>
        </c:ser>
        <c:ser>
          <c:idx val="3"/>
          <c:order val="3"/>
          <c:tx>
            <c:strRef>
              <c:f>'5nod_dati'!$F$89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EDD6-4F61-AAE3-F1A5FEC2F851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EDD6-4F61-AAE3-F1A5FEC2F851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EDD6-4F61-AAE3-F1A5FEC2F851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EDD6-4F61-AAE3-F1A5FEC2F851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EDD6-4F61-AAE3-F1A5FEC2F851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EDD6-4F61-AAE3-F1A5FEC2F851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EDD6-4F61-AAE3-F1A5FEC2F851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EDD6-4F61-AAE3-F1A5FEC2F851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EDD6-4F61-AAE3-F1A5FEC2F851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EDD6-4F61-AAE3-F1A5FEC2F851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EDD6-4F61-AAE3-F1A5FEC2F851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EDD6-4F61-AAE3-F1A5FEC2F851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EDD6-4F61-AAE3-F1A5FEC2F851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EDD6-4F61-AAE3-F1A5FEC2F851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EDD6-4F61-AAE3-F1A5FEC2F851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EDD6-4F61-AAE3-F1A5FEC2F851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EDD6-4F61-AAE3-F1A5FEC2F851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EDD6-4F61-AAE3-F1A5FEC2F851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EDD6-4F61-AAE3-F1A5FEC2F851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EDD6-4F61-AAE3-F1A5FEC2F851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EDD6-4F61-AAE3-F1A5FEC2F851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EDD6-4F61-AAE3-F1A5FEC2F851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EDD6-4F61-AAE3-F1A5FEC2F851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EDD6-4F61-AAE3-F1A5FEC2F851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EDD6-4F61-AAE3-F1A5FEC2F851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EDD6-4F61-AAE3-F1A5FEC2F851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EDD6-4F61-AAE3-F1A5FEC2F851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EDD6-4F61-AAE3-F1A5FEC2F851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EDD6-4F61-AAE3-F1A5FEC2F851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EDD6-4F61-AAE3-F1A5FEC2F851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EDD6-4F61-AAE3-F1A5FEC2F851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EDD6-4F61-AAE3-F1A5FEC2F851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EDD6-4F61-AAE3-F1A5FEC2F851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EDD6-4F61-AAE3-F1A5FEC2F851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EDD6-4F61-AAE3-F1A5FEC2F851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EDD6-4F61-AAE3-F1A5FEC2F851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EDD6-4F61-AAE3-F1A5FEC2F851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EDD6-4F61-AAE3-F1A5FEC2F851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EDD6-4F61-AAE3-F1A5FEC2F851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EDD6-4F61-AAE3-F1A5FEC2F851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'5nod_dati'!$F$90:$F$133</c:f>
              <c:numCache>
                <c:formatCode>0</c:formatCode>
                <c:ptCount val="44"/>
                <c:pt idx="0">
                  <c:v>10.5</c:v>
                </c:pt>
                <c:pt idx="1">
                  <c:v>7.8</c:v>
                </c:pt>
                <c:pt idx="3">
                  <c:v>10.7</c:v>
                </c:pt>
                <c:pt idx="4">
                  <c:v>9</c:v>
                </c:pt>
                <c:pt idx="6">
                  <c:v>11.7</c:v>
                </c:pt>
                <c:pt idx="7">
                  <c:v>15.8</c:v>
                </c:pt>
                <c:pt idx="9">
                  <c:v>23.3</c:v>
                </c:pt>
                <c:pt idx="10">
                  <c:v>24</c:v>
                </c:pt>
                <c:pt idx="12">
                  <c:v>4.3</c:v>
                </c:pt>
                <c:pt idx="13">
                  <c:v>6</c:v>
                </c:pt>
                <c:pt idx="15">
                  <c:v>7.2</c:v>
                </c:pt>
                <c:pt idx="16">
                  <c:v>14.6</c:v>
                </c:pt>
                <c:pt idx="18">
                  <c:v>35.299999999999997</c:v>
                </c:pt>
                <c:pt idx="19">
                  <c:v>29.8</c:v>
                </c:pt>
                <c:pt idx="21">
                  <c:v>5.2</c:v>
                </c:pt>
                <c:pt idx="22">
                  <c:v>9.8000000000000007</c:v>
                </c:pt>
                <c:pt idx="24">
                  <c:v>12.9</c:v>
                </c:pt>
                <c:pt idx="25">
                  <c:v>14.3</c:v>
                </c:pt>
                <c:pt idx="27">
                  <c:v>6.2</c:v>
                </c:pt>
                <c:pt idx="28">
                  <c:v>9.8000000000000007</c:v>
                </c:pt>
                <c:pt idx="30">
                  <c:v>4.9000000000000004</c:v>
                </c:pt>
                <c:pt idx="31">
                  <c:v>6.3</c:v>
                </c:pt>
                <c:pt idx="33">
                  <c:v>43.7</c:v>
                </c:pt>
                <c:pt idx="34">
                  <c:v>34.700000000000003</c:v>
                </c:pt>
                <c:pt idx="36">
                  <c:v>6.6</c:v>
                </c:pt>
                <c:pt idx="37">
                  <c:v>4.5</c:v>
                </c:pt>
                <c:pt idx="39">
                  <c:v>12</c:v>
                </c:pt>
                <c:pt idx="40">
                  <c:v>6.5</c:v>
                </c:pt>
                <c:pt idx="42">
                  <c:v>38.200000000000003</c:v>
                </c:pt>
                <c:pt idx="43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EDD6-4F61-AAE3-F1A5FEC2F851}"/>
            </c:ext>
          </c:extLst>
        </c:ser>
        <c:ser>
          <c:idx val="4"/>
          <c:order val="4"/>
          <c:tx>
            <c:strRef>
              <c:f>'5nod_dati'!$G$89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EDD6-4F61-AAE3-F1A5FEC2F851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EDD6-4F61-AAE3-F1A5FEC2F851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EDD6-4F61-AAE3-F1A5FEC2F851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EDD6-4F61-AAE3-F1A5FEC2F851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EDD6-4F61-AAE3-F1A5FEC2F851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EDD6-4F61-AAE3-F1A5FEC2F851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EDD6-4F61-AAE3-F1A5FEC2F851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EDD6-4F61-AAE3-F1A5FEC2F851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EDD6-4F61-AAE3-F1A5FEC2F851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EDD6-4F61-AAE3-F1A5FEC2F851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EDD6-4F61-AAE3-F1A5FEC2F851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EDD6-4F61-AAE3-F1A5FEC2F851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EDD6-4F61-AAE3-F1A5FEC2F851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EDD6-4F61-AAE3-F1A5FEC2F851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EDD6-4F61-AAE3-F1A5FEC2F851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EDD6-4F61-AAE3-F1A5FEC2F851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EDD6-4F61-AAE3-F1A5FEC2F851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EDD6-4F61-AAE3-F1A5FEC2F851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EDD6-4F61-AAE3-F1A5FEC2F851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EDD6-4F61-AAE3-F1A5FEC2F851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EDD6-4F61-AAE3-F1A5FEC2F851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EDD6-4F61-AAE3-F1A5FEC2F851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EDD6-4F61-AAE3-F1A5FEC2F851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EDD6-4F61-AAE3-F1A5FEC2F851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EDD6-4F61-AAE3-F1A5FEC2F851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EDD6-4F61-AAE3-F1A5FEC2F851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EDD6-4F61-AAE3-F1A5FEC2F851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EDD6-4F61-AAE3-F1A5FEC2F851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EDD6-4F61-AAE3-F1A5FEC2F851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EDD6-4F61-AAE3-F1A5FEC2F851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EDD6-4F61-AAE3-F1A5FEC2F851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EDD6-4F61-AAE3-F1A5FEC2F851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EDD6-4F61-AAE3-F1A5FEC2F851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EDD6-4F61-AAE3-F1A5FEC2F851}"/>
                </c:ext>
              </c:extLst>
            </c:dLbl>
            <c:dLbl>
              <c:idx val="34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0-EDD6-4F61-AAE3-F1A5FEC2F851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EDD6-4F61-AAE3-F1A5FEC2F851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EDD6-4F61-AAE3-F1A5FEC2F851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EDD6-4F61-AAE3-F1A5FEC2F851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4-EDD6-4F61-AAE3-F1A5FEC2F851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5-EDD6-4F61-AAE3-F1A5FEC2F851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6-EDD6-4F61-AAE3-F1A5FEC2F851}"/>
                </c:ext>
              </c:extLst>
            </c:dLbl>
            <c:dLbl>
              <c:idx val="42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7-EDD6-4F61-AAE3-F1A5FEC2F851}"/>
                </c:ext>
              </c:extLst>
            </c:dLbl>
            <c:dLbl>
              <c:idx val="43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8-EDD6-4F61-AAE3-F1A5FEC2F85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'5nod_dati'!$G$90:$G$133</c:f>
              <c:numCache>
                <c:formatCode>0</c:formatCode>
                <c:ptCount val="44"/>
                <c:pt idx="0">
                  <c:v>1.9</c:v>
                </c:pt>
                <c:pt idx="1">
                  <c:v>1.6</c:v>
                </c:pt>
                <c:pt idx="3">
                  <c:v>1.4</c:v>
                </c:pt>
                <c:pt idx="4">
                  <c:v>2.9</c:v>
                </c:pt>
                <c:pt idx="6">
                  <c:v>1.9</c:v>
                </c:pt>
                <c:pt idx="7">
                  <c:v>3.9</c:v>
                </c:pt>
                <c:pt idx="9">
                  <c:v>7.4</c:v>
                </c:pt>
                <c:pt idx="10">
                  <c:v>5.9</c:v>
                </c:pt>
                <c:pt idx="12">
                  <c:v>1.6</c:v>
                </c:pt>
                <c:pt idx="13">
                  <c:v>1.4</c:v>
                </c:pt>
                <c:pt idx="15">
                  <c:v>2.5</c:v>
                </c:pt>
                <c:pt idx="16">
                  <c:v>3.5</c:v>
                </c:pt>
                <c:pt idx="18">
                  <c:v>4.5999999999999996</c:v>
                </c:pt>
                <c:pt idx="19">
                  <c:v>6.5</c:v>
                </c:pt>
                <c:pt idx="21">
                  <c:v>1.8</c:v>
                </c:pt>
                <c:pt idx="22">
                  <c:v>2.9</c:v>
                </c:pt>
                <c:pt idx="24">
                  <c:v>2.5</c:v>
                </c:pt>
                <c:pt idx="25">
                  <c:v>3.8</c:v>
                </c:pt>
                <c:pt idx="27">
                  <c:v>2.6</c:v>
                </c:pt>
                <c:pt idx="28">
                  <c:v>1.3</c:v>
                </c:pt>
                <c:pt idx="30">
                  <c:v>1.3</c:v>
                </c:pt>
                <c:pt idx="31">
                  <c:v>1.5</c:v>
                </c:pt>
                <c:pt idx="33">
                  <c:v>7.9</c:v>
                </c:pt>
                <c:pt idx="34">
                  <c:v>14.3</c:v>
                </c:pt>
                <c:pt idx="36">
                  <c:v>3.2</c:v>
                </c:pt>
                <c:pt idx="37" formatCode="0.0">
                  <c:v>0.3</c:v>
                </c:pt>
                <c:pt idx="39">
                  <c:v>3.1</c:v>
                </c:pt>
                <c:pt idx="40">
                  <c:v>1.8</c:v>
                </c:pt>
                <c:pt idx="42">
                  <c:v>26.3</c:v>
                </c:pt>
                <c:pt idx="43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9-EDD6-4F61-AAE3-F1A5FEC2F851}"/>
            </c:ext>
          </c:extLst>
        </c:ser>
        <c:ser>
          <c:idx val="5"/>
          <c:order val="5"/>
          <c:tx>
            <c:strRef>
              <c:f>'5nod_dati'!$H$89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'5nod_dati'!$H$90:$H$133</c:f>
              <c:numCache>
                <c:formatCode>0.0</c:formatCode>
                <c:ptCount val="44"/>
                <c:pt idx="0">
                  <c:v>57.599999999999994</c:v>
                </c:pt>
                <c:pt idx="1">
                  <c:v>60.600000000000009</c:v>
                </c:pt>
                <c:pt idx="3">
                  <c:v>57.899999999999991</c:v>
                </c:pt>
                <c:pt idx="4">
                  <c:v>58.099999999999994</c:v>
                </c:pt>
                <c:pt idx="6">
                  <c:v>56.399999999999991</c:v>
                </c:pt>
                <c:pt idx="7">
                  <c:v>50.3</c:v>
                </c:pt>
                <c:pt idx="9">
                  <c:v>39.299999999999997</c:v>
                </c:pt>
                <c:pt idx="10">
                  <c:v>40.099999999999994</c:v>
                </c:pt>
                <c:pt idx="12">
                  <c:v>64.100000000000009</c:v>
                </c:pt>
                <c:pt idx="13">
                  <c:v>62.599999999999994</c:v>
                </c:pt>
                <c:pt idx="15">
                  <c:v>60.3</c:v>
                </c:pt>
                <c:pt idx="16">
                  <c:v>51.9</c:v>
                </c:pt>
                <c:pt idx="18">
                  <c:v>30.100000000000009</c:v>
                </c:pt>
                <c:pt idx="19">
                  <c:v>33.700000000000003</c:v>
                </c:pt>
                <c:pt idx="21">
                  <c:v>63</c:v>
                </c:pt>
                <c:pt idx="22">
                  <c:v>57.3</c:v>
                </c:pt>
                <c:pt idx="24">
                  <c:v>54.6</c:v>
                </c:pt>
                <c:pt idx="25">
                  <c:v>51.900000000000006</c:v>
                </c:pt>
                <c:pt idx="27">
                  <c:v>61.2</c:v>
                </c:pt>
                <c:pt idx="28">
                  <c:v>58.900000000000006</c:v>
                </c:pt>
                <c:pt idx="30">
                  <c:v>63.800000000000004</c:v>
                </c:pt>
                <c:pt idx="31">
                  <c:v>62.2</c:v>
                </c:pt>
                <c:pt idx="33">
                  <c:v>18.399999999999999</c:v>
                </c:pt>
                <c:pt idx="34">
                  <c:v>21</c:v>
                </c:pt>
                <c:pt idx="36">
                  <c:v>60.199999999999996</c:v>
                </c:pt>
                <c:pt idx="37">
                  <c:v>65.2</c:v>
                </c:pt>
                <c:pt idx="39">
                  <c:v>54.900000000000006</c:v>
                </c:pt>
                <c:pt idx="40">
                  <c:v>61.7</c:v>
                </c:pt>
                <c:pt idx="42">
                  <c:v>5.5</c:v>
                </c:pt>
                <c:pt idx="43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A-EDD6-4F61-AAE3-F1A5FEC2F851}"/>
            </c:ext>
          </c:extLst>
        </c:ser>
        <c:ser>
          <c:idx val="6"/>
          <c:order val="6"/>
          <c:tx>
            <c:strRef>
              <c:f>'5nod_dati'!$I$89</c:f>
              <c:strCache>
                <c:ptCount val="1"/>
                <c:pt idx="0">
                  <c:v>Neattiecas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'5nod_dati'!$I$90:$I$133</c:f>
              <c:numCache>
                <c:formatCode>General</c:formatCode>
                <c:ptCount val="44"/>
                <c:pt idx="12" formatCode="0">
                  <c:v>4.7</c:v>
                </c:pt>
                <c:pt idx="13" formatCode="0">
                  <c:v>37.5</c:v>
                </c:pt>
                <c:pt idx="36" formatCode="0">
                  <c:v>27.5</c:v>
                </c:pt>
                <c:pt idx="37" formatCode="0">
                  <c:v>66.099999999999994</c:v>
                </c:pt>
                <c:pt idx="39" formatCode="0">
                  <c:v>30.7</c:v>
                </c:pt>
                <c:pt idx="40" formatCode="0">
                  <c:v>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B-EDD6-4F61-AAE3-F1A5FEC2F851}"/>
            </c:ext>
          </c:extLst>
        </c:ser>
        <c:ser>
          <c:idx val="7"/>
          <c:order val="7"/>
          <c:tx>
            <c:strRef>
              <c:f>'5nod_dati'!$J$89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'5nod_dati'!$J$90:$J$133</c:f>
              <c:numCache>
                <c:formatCode>0.0</c:formatCode>
                <c:ptCount val="44"/>
                <c:pt idx="0">
                  <c:v>71.099999999999994</c:v>
                </c:pt>
                <c:pt idx="1">
                  <c:v>71.099999999999994</c:v>
                </c:pt>
                <c:pt idx="3">
                  <c:v>71.099999999999994</c:v>
                </c:pt>
                <c:pt idx="4">
                  <c:v>71.099999999999994</c:v>
                </c:pt>
                <c:pt idx="6">
                  <c:v>71.099999999999994</c:v>
                </c:pt>
                <c:pt idx="7">
                  <c:v>71.099999999999994</c:v>
                </c:pt>
                <c:pt idx="9">
                  <c:v>71.099999999999994</c:v>
                </c:pt>
                <c:pt idx="10">
                  <c:v>71.099999999999994</c:v>
                </c:pt>
                <c:pt idx="12">
                  <c:v>66.399999999999991</c:v>
                </c:pt>
                <c:pt idx="13">
                  <c:v>33.599999999999994</c:v>
                </c:pt>
                <c:pt idx="15">
                  <c:v>71.099999999999994</c:v>
                </c:pt>
                <c:pt idx="16">
                  <c:v>71.099999999999994</c:v>
                </c:pt>
                <c:pt idx="18">
                  <c:v>71.099999999999994</c:v>
                </c:pt>
                <c:pt idx="19">
                  <c:v>71.099999999999994</c:v>
                </c:pt>
                <c:pt idx="21">
                  <c:v>71.099999999999994</c:v>
                </c:pt>
                <c:pt idx="22">
                  <c:v>71.099999999999994</c:v>
                </c:pt>
                <c:pt idx="24">
                  <c:v>71.099999999999994</c:v>
                </c:pt>
                <c:pt idx="25">
                  <c:v>71.099999999999994</c:v>
                </c:pt>
                <c:pt idx="27">
                  <c:v>71.099999999999994</c:v>
                </c:pt>
                <c:pt idx="28">
                  <c:v>71.099999999999994</c:v>
                </c:pt>
                <c:pt idx="30">
                  <c:v>71.099999999999994</c:v>
                </c:pt>
                <c:pt idx="31">
                  <c:v>71.099999999999994</c:v>
                </c:pt>
                <c:pt idx="33">
                  <c:v>71.099999999999994</c:v>
                </c:pt>
                <c:pt idx="34">
                  <c:v>71.099999999999994</c:v>
                </c:pt>
                <c:pt idx="36">
                  <c:v>43.599999999999994</c:v>
                </c:pt>
                <c:pt idx="37">
                  <c:v>5</c:v>
                </c:pt>
                <c:pt idx="39">
                  <c:v>40.399999999999991</c:v>
                </c:pt>
                <c:pt idx="40">
                  <c:v>11.299999999999997</c:v>
                </c:pt>
                <c:pt idx="42">
                  <c:v>71.099999999999994</c:v>
                </c:pt>
                <c:pt idx="43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C-EDD6-4F61-AAE3-F1A5FEC2F851}"/>
            </c:ext>
          </c:extLst>
        </c:ser>
        <c:ser>
          <c:idx val="8"/>
          <c:order val="8"/>
          <c:tx>
            <c:strRef>
              <c:f>'5nod_dati'!$K$89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'5nod_dati'!$B$90:$B$133</c:f>
              <c:strCache>
                <c:ptCount val="44"/>
                <c:pt idx="0">
                  <c:v>pilsētās dzīvojošie (n=181)</c:v>
                </c:pt>
                <c:pt idx="1">
                  <c:v>pagastos dzīvojošie (n=319)</c:v>
                </c:pt>
                <c:pt idx="3">
                  <c:v>pilsētās dzīvojošie (n=181)</c:v>
                </c:pt>
                <c:pt idx="4">
                  <c:v>pagastos dzīvojošie (n=319)</c:v>
                </c:pt>
                <c:pt idx="6">
                  <c:v>pilsētās dzīvojošie (n=181)</c:v>
                </c:pt>
                <c:pt idx="7">
                  <c:v>pagastos dzīvojošie (n=319)</c:v>
                </c:pt>
                <c:pt idx="9">
                  <c:v>pilsētās dzīvojošie (n=181)</c:v>
                </c:pt>
                <c:pt idx="10">
                  <c:v>pagastos dzīvojošie (n=319)</c:v>
                </c:pt>
                <c:pt idx="12">
                  <c:v>pilsētās dzīvojošie (n=181)</c:v>
                </c:pt>
                <c:pt idx="13">
                  <c:v>pagastos dzīvojošie (n=319)</c:v>
                </c:pt>
                <c:pt idx="15">
                  <c:v>pilsētās dzīvojošie (n=181)</c:v>
                </c:pt>
                <c:pt idx="16">
                  <c:v>pagastos dzīvojošie (n=319)</c:v>
                </c:pt>
                <c:pt idx="18">
                  <c:v>pilsētās dzīvojošie (n=181)</c:v>
                </c:pt>
                <c:pt idx="19">
                  <c:v>pagastos dzīvojošie (n=319)</c:v>
                </c:pt>
                <c:pt idx="21">
                  <c:v>pilsētās dzīvojošie (n=181)</c:v>
                </c:pt>
                <c:pt idx="22">
                  <c:v>pagastos dzīvojošie (n=319)</c:v>
                </c:pt>
                <c:pt idx="24">
                  <c:v>pilsētās dzīvojošie (n=181)</c:v>
                </c:pt>
                <c:pt idx="25">
                  <c:v>pagastos dzīvojošie (n=319)</c:v>
                </c:pt>
                <c:pt idx="27">
                  <c:v>pilsētās dzīvojošie (n=181)</c:v>
                </c:pt>
                <c:pt idx="28">
                  <c:v>pagastos dzīvojošie (n=319)</c:v>
                </c:pt>
                <c:pt idx="30">
                  <c:v>pilsētās dzīvojošie (n=181)</c:v>
                </c:pt>
                <c:pt idx="31">
                  <c:v>pagastos dzīvojošie (n=319)</c:v>
                </c:pt>
                <c:pt idx="33">
                  <c:v>pilsētās dzīvojošie (n=181)</c:v>
                </c:pt>
                <c:pt idx="34">
                  <c:v>pagastos dzīvojošie (n=319)</c:v>
                </c:pt>
                <c:pt idx="36">
                  <c:v>pilsētās dzīvojošie (n=181)</c:v>
                </c:pt>
                <c:pt idx="37">
                  <c:v>pagastos dzīvojošie (n=319)</c:v>
                </c:pt>
                <c:pt idx="39">
                  <c:v>pilsētās dzīvojošie (n=181)</c:v>
                </c:pt>
                <c:pt idx="40">
                  <c:v>pagastos dzīvojošie (n=319)</c:v>
                </c:pt>
                <c:pt idx="42">
                  <c:v>pilsētās dzīvojošie (n=181)</c:v>
                </c:pt>
                <c:pt idx="43">
                  <c:v>pagastos dzīvojošie (n=319)</c:v>
                </c:pt>
              </c:strCache>
            </c:strRef>
          </c:cat>
          <c:val>
            <c:numRef>
              <c:f>'5nod_dati'!$K$90:$K$133</c:f>
              <c:numCache>
                <c:formatCode>0</c:formatCode>
                <c:ptCount val="44"/>
                <c:pt idx="0">
                  <c:v>15</c:v>
                </c:pt>
                <c:pt idx="1">
                  <c:v>17.8</c:v>
                </c:pt>
                <c:pt idx="3">
                  <c:v>12.3</c:v>
                </c:pt>
                <c:pt idx="4">
                  <c:v>21.6</c:v>
                </c:pt>
                <c:pt idx="6">
                  <c:v>13.8</c:v>
                </c:pt>
                <c:pt idx="7">
                  <c:v>16</c:v>
                </c:pt>
                <c:pt idx="9">
                  <c:v>1</c:v>
                </c:pt>
                <c:pt idx="10">
                  <c:v>4.5999999999999996</c:v>
                </c:pt>
                <c:pt idx="12">
                  <c:v>0</c:v>
                </c:pt>
                <c:pt idx="13">
                  <c:v>3.5</c:v>
                </c:pt>
                <c:pt idx="15">
                  <c:v>23.9</c:v>
                </c:pt>
                <c:pt idx="16">
                  <c:v>19.899999999999999</c:v>
                </c:pt>
                <c:pt idx="18">
                  <c:v>0.5</c:v>
                </c:pt>
                <c:pt idx="19">
                  <c:v>1.1000000000000001</c:v>
                </c:pt>
                <c:pt idx="21">
                  <c:v>26.8</c:v>
                </c:pt>
                <c:pt idx="22">
                  <c:v>29.8</c:v>
                </c:pt>
                <c:pt idx="24">
                  <c:v>19</c:v>
                </c:pt>
                <c:pt idx="25">
                  <c:v>27.7</c:v>
                </c:pt>
                <c:pt idx="27">
                  <c:v>31.6</c:v>
                </c:pt>
                <c:pt idx="28">
                  <c:v>32.4</c:v>
                </c:pt>
                <c:pt idx="30">
                  <c:v>33.4</c:v>
                </c:pt>
                <c:pt idx="31">
                  <c:v>42.5</c:v>
                </c:pt>
                <c:pt idx="33">
                  <c:v>11.4</c:v>
                </c:pt>
                <c:pt idx="34">
                  <c:v>11.4</c:v>
                </c:pt>
                <c:pt idx="36">
                  <c:v>3</c:v>
                </c:pt>
                <c:pt idx="37">
                  <c:v>4.0999999999999996</c:v>
                </c:pt>
                <c:pt idx="39">
                  <c:v>3.1</c:v>
                </c:pt>
                <c:pt idx="40">
                  <c:v>5.0999999999999996</c:v>
                </c:pt>
                <c:pt idx="42">
                  <c:v>14.2</c:v>
                </c:pt>
                <c:pt idx="43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D-EDD6-4F61-AAE3-F1A5FEC2F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1.410198140209073E-2"/>
              <c:y val="7.9928924259914484E-3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3.2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28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8449587912087909"/>
          <c:y val="9.4160026403885145E-3"/>
          <c:w val="0.81138598901098902"/>
          <c:h val="2.724667201031008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343869029842761"/>
          <c:y val="8.9874936354776933E-2"/>
          <c:w val="0.38582028092699178"/>
          <c:h val="0.75767627068391563"/>
        </c:manualLayout>
      </c:layout>
      <c:pie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3"/>
          <c:dPt>
            <c:idx val="0"/>
            <c:bubble3D val="0"/>
            <c:spPr>
              <a:solidFill>
                <a:srgbClr val="7E7B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37A3-41B1-B0FC-242657410BB4}"/>
              </c:ext>
            </c:extLst>
          </c:dPt>
          <c:dPt>
            <c:idx val="1"/>
            <c:bubble3D val="0"/>
            <c:spPr>
              <a:solidFill>
                <a:srgbClr val="D7D2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37A3-41B1-B0FC-242657410BB4}"/>
              </c:ext>
            </c:extLst>
          </c:dPt>
          <c:dPt>
            <c:idx val="2"/>
            <c:bubble3D val="0"/>
            <c:spPr>
              <a:solidFill>
                <a:srgbClr val="E17A6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37A3-41B1-B0FC-242657410BB4}"/>
              </c:ext>
            </c:extLst>
          </c:dPt>
          <c:dPt>
            <c:idx val="3"/>
            <c:bubble3D val="0"/>
            <c:spPr>
              <a:solidFill>
                <a:srgbClr val="D14529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37A3-41B1-B0FC-242657410BB4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85000"/>
                </a:sysClr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7A3-41B1-B0FC-242657410BB4}"/>
              </c:ext>
            </c:extLst>
          </c:dPt>
          <c:dLbls>
            <c:dLbl>
              <c:idx val="0"/>
              <c:layout>
                <c:manualLayout>
                  <c:x val="-8.6161643587654997E-4"/>
                  <c:y val="8.22117823507355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A3-41B1-B0FC-242657410BB4}"/>
                </c:ext>
              </c:extLst>
            </c:dLbl>
            <c:dLbl>
              <c:idx val="1"/>
              <c:layout>
                <c:manualLayout>
                  <c:x val="-2.2946214795250906E-2"/>
                  <c:y val="8.0239528882419101E-2"/>
                </c:manualLayout>
              </c:layout>
              <c:tx>
                <c:rich>
                  <a:bodyPr/>
                  <a:lstStyle/>
                  <a:p>
                    <a:fld id="{CCADABD8-7BB5-4100-94B4-2E2CDFFDDB09}" type="CATEGORYNAME">
                      <a:rPr lang="en-US"/>
                      <a:pPr/>
                      <a:t>[KATEGORIJAS NOSAUKUMS]</a:t>
                    </a:fld>
                    <a:r>
                      <a:rPr lang="en-US" baseline="0" dirty="0"/>
                      <a:t>
68.8%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7A3-41B1-B0FC-242657410BB4}"/>
                </c:ext>
              </c:extLst>
            </c:dLbl>
            <c:dLbl>
              <c:idx val="2"/>
              <c:layout>
                <c:manualLayout>
                  <c:x val="8.1499765507367233E-3"/>
                  <c:y val="-2.0884007146165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A3-41B1-B0FC-242657410BB4}"/>
                </c:ext>
              </c:extLst>
            </c:dLbl>
            <c:dLbl>
              <c:idx val="3"/>
              <c:layout>
                <c:manualLayout>
                  <c:x val="3.9179193509902175E-3"/>
                  <c:y val="-4.80138512097752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A3-41B1-B0FC-242657410BB4}"/>
                </c:ext>
              </c:extLst>
            </c:dLbl>
            <c:dLbl>
              <c:idx val="4"/>
              <c:layout>
                <c:manualLayout>
                  <c:x val="-6.7933749660602774E-3"/>
                  <c:y val="1.2946911047883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A3-41B1-B0FC-242657410BB4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'1nod_dati'!$A$3:$A$7</c:f>
              <c:strCache>
                <c:ptCount val="5"/>
                <c:pt idx="0">
                  <c:v>Ļoti pozitīvi</c:v>
                </c:pt>
                <c:pt idx="1">
                  <c:v>Drīzāk pozitīvi</c:v>
                </c:pt>
                <c:pt idx="2">
                  <c:v>Drīzāk negatīvi</c:v>
                </c:pt>
                <c:pt idx="3">
                  <c:v>Ļoti negatīvi</c:v>
                </c:pt>
                <c:pt idx="4">
                  <c:v>Grūti pateikt</c:v>
                </c:pt>
              </c:strCache>
            </c:strRef>
          </c:cat>
          <c:val>
            <c:numRef>
              <c:f>'1nod_dati'!$B$3:$B$7</c:f>
              <c:numCache>
                <c:formatCode>General</c:formatCode>
                <c:ptCount val="5"/>
                <c:pt idx="0">
                  <c:v>12.5</c:v>
                </c:pt>
                <c:pt idx="1">
                  <c:v>68.8</c:v>
                </c:pt>
                <c:pt idx="2">
                  <c:v>12.1</c:v>
                </c:pt>
                <c:pt idx="3">
                  <c:v>1.1000000000000001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A3-41B1-B0FC-242657410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1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6618798542879324"/>
          <c:y val="5.2866328523360519E-2"/>
          <c:w val="0.3436995482860779"/>
          <c:h val="0.938613735441299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'5nod_dati'!$N$89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6152-4C4E-A9B0-E82C6A093682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6152-4C4E-A9B0-E82C6A093682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6152-4C4E-A9B0-E82C6A093682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6152-4C4E-A9B0-E82C6A093682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6152-4C4E-A9B0-E82C6A093682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6152-4C4E-A9B0-E82C6A093682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6152-4C4E-A9B0-E82C6A093682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152-4C4E-A9B0-E82C6A093682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152-4C4E-A9B0-E82C6A093682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152-4C4E-A9B0-E82C6A093682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152-4C4E-A9B0-E82C6A093682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152-4C4E-A9B0-E82C6A093682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152-4C4E-A9B0-E82C6A093682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152-4C4E-A9B0-E82C6A093682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152-4C4E-A9B0-E82C6A093682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152-4C4E-A9B0-E82C6A09368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'5nod_dati'!$N$90:$N$133</c:f>
              <c:numCache>
                <c:formatCode>0.0</c:formatCode>
                <c:ptCount val="44"/>
                <c:pt idx="0">
                  <c:v>40.6</c:v>
                </c:pt>
                <c:pt idx="1">
                  <c:v>41.55</c:v>
                </c:pt>
                <c:pt idx="3">
                  <c:v>46.099999999999994</c:v>
                </c:pt>
                <c:pt idx="4">
                  <c:v>38.500000000000007</c:v>
                </c:pt>
                <c:pt idx="6">
                  <c:v>42.150000000000006</c:v>
                </c:pt>
                <c:pt idx="7">
                  <c:v>27.3</c:v>
                </c:pt>
                <c:pt idx="9">
                  <c:v>20.999999999999996</c:v>
                </c:pt>
                <c:pt idx="10">
                  <c:v>19.899999999999999</c:v>
                </c:pt>
                <c:pt idx="12">
                  <c:v>65.349999999999994</c:v>
                </c:pt>
                <c:pt idx="13">
                  <c:v>31.450000000000003</c:v>
                </c:pt>
                <c:pt idx="15">
                  <c:v>37.65</c:v>
                </c:pt>
                <c:pt idx="16">
                  <c:v>29.900000000000002</c:v>
                </c:pt>
                <c:pt idx="18">
                  <c:v>12.049999999999997</c:v>
                </c:pt>
                <c:pt idx="19">
                  <c:v>15.149999999999999</c:v>
                </c:pt>
                <c:pt idx="21">
                  <c:v>41.25</c:v>
                </c:pt>
                <c:pt idx="22">
                  <c:v>30.499999999999996</c:v>
                </c:pt>
                <c:pt idx="24">
                  <c:v>31.500000000000004</c:v>
                </c:pt>
                <c:pt idx="25">
                  <c:v>21.599999999999998</c:v>
                </c:pt>
                <c:pt idx="27">
                  <c:v>28.45</c:v>
                </c:pt>
                <c:pt idx="28">
                  <c:v>28.099999999999998</c:v>
                </c:pt>
                <c:pt idx="30">
                  <c:v>34.700000000000003</c:v>
                </c:pt>
                <c:pt idx="31">
                  <c:v>26.5</c:v>
                </c:pt>
                <c:pt idx="33">
                  <c:v>-8.4500000000000028</c:v>
                </c:pt>
                <c:pt idx="34">
                  <c:v>-8.4000000000000021</c:v>
                </c:pt>
                <c:pt idx="36">
                  <c:v>36.4</c:v>
                </c:pt>
                <c:pt idx="37">
                  <c:v>14.3</c:v>
                </c:pt>
                <c:pt idx="39">
                  <c:v>25.499999999999993</c:v>
                </c:pt>
                <c:pt idx="40">
                  <c:v>11.95</c:v>
                </c:pt>
                <c:pt idx="42">
                  <c:v>-33.100000000000009</c:v>
                </c:pt>
                <c:pt idx="43">
                  <c:v>-15.200000000000003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52-4C4E-A9B0-E82C6A093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1755653692799568"/>
          <c:y val="6.9187472123215271E-2"/>
          <c:w val="0.68244346307200443"/>
          <c:h val="0.8870573033971107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'5nod_dati'!$C$140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'5nod_dati'!$B$141:$B$157</c:f>
              <c:strCache>
                <c:ptCount val="17"/>
                <c:pt idx="0">
                  <c:v>ir bērni (n=187)</c:v>
                </c:pt>
                <c:pt idx="1">
                  <c:v>nav bērnu (n=313)</c:v>
                </c:pt>
                <c:pt idx="3">
                  <c:v>ir bērni (n=187)</c:v>
                </c:pt>
                <c:pt idx="4">
                  <c:v>nav bērnu (n=313)</c:v>
                </c:pt>
                <c:pt idx="6">
                  <c:v>ir bērni (n=187)</c:v>
                </c:pt>
                <c:pt idx="7">
                  <c:v>nav bērnu (n=313)</c:v>
                </c:pt>
                <c:pt idx="9">
                  <c:v>ir bērni (n=187)</c:v>
                </c:pt>
                <c:pt idx="10">
                  <c:v>nav bērnu (n=313)</c:v>
                </c:pt>
                <c:pt idx="12">
                  <c:v>ir bērni (n=187)</c:v>
                </c:pt>
                <c:pt idx="13">
                  <c:v>nav bērnu (n=313)</c:v>
                </c:pt>
                <c:pt idx="15">
                  <c:v>ir bērni (n=187)</c:v>
                </c:pt>
                <c:pt idx="16">
                  <c:v>nav bērnu (n=313)</c:v>
                </c:pt>
              </c:strCache>
            </c:strRef>
          </c:cat>
          <c:val>
            <c:numRef>
              <c:f>'5nod_dati'!$C$141:$C$157</c:f>
              <c:numCache>
                <c:formatCode>0.0</c:formatCode>
                <c:ptCount val="17"/>
                <c:pt idx="0">
                  <c:v>15.700000000000017</c:v>
                </c:pt>
                <c:pt idx="1">
                  <c:v>44.900000000000013</c:v>
                </c:pt>
                <c:pt idx="3">
                  <c:v>11.100000000000016</c:v>
                </c:pt>
                <c:pt idx="4">
                  <c:v>16.500000000000007</c:v>
                </c:pt>
                <c:pt idx="6">
                  <c:v>3.3000000000000114</c:v>
                </c:pt>
                <c:pt idx="7">
                  <c:v>5.8000000000000114</c:v>
                </c:pt>
                <c:pt idx="9">
                  <c:v>4.2000000000000099</c:v>
                </c:pt>
                <c:pt idx="10">
                  <c:v>15.700000000000017</c:v>
                </c:pt>
                <c:pt idx="12">
                  <c:v>15.800000000000011</c:v>
                </c:pt>
                <c:pt idx="13">
                  <c:v>22.900000000000006</c:v>
                </c:pt>
                <c:pt idx="15">
                  <c:v>8.6000000000000156</c:v>
                </c:pt>
                <c:pt idx="16">
                  <c:v>15.300000000000011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F-439B-98B3-EE5D030EFBBC}"/>
            </c:ext>
          </c:extLst>
        </c:ser>
        <c:ser>
          <c:idx val="1"/>
          <c:order val="1"/>
          <c:tx>
            <c:strRef>
              <c:f>'5nod_dati'!$D$140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D6F-439B-98B3-EE5D030EFBB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D6F-439B-98B3-EE5D030EFBB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D6F-439B-98B3-EE5D030EFBB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D6F-439B-98B3-EE5D030EFBB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D6F-439B-98B3-EE5D030EFBB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D6F-439B-98B3-EE5D030EFBB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D6F-439B-98B3-EE5D030EFBB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D6F-439B-98B3-EE5D030EFBB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D6F-439B-98B3-EE5D030EFBB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D6F-439B-98B3-EE5D030EFBB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D6F-439B-98B3-EE5D030EFBB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D6F-439B-98B3-EE5D030EFBB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D6F-439B-98B3-EE5D030EFBB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D6F-439B-98B3-EE5D030EFBB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D6F-439B-98B3-EE5D030EFBB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D6F-439B-98B3-EE5D030EFBB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D6F-439B-98B3-EE5D030EFBB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D6F-439B-98B3-EE5D030EFBB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D6F-439B-98B3-EE5D030EFBB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D6F-439B-98B3-EE5D030EFBB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D6F-439B-98B3-EE5D030EFBB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D6F-439B-98B3-EE5D030EFBB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D6F-439B-98B3-EE5D030EFBBC}"/>
                </c:ext>
              </c:extLst>
            </c:dLbl>
            <c:dLbl>
              <c:idx val="42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D6F-439B-98B3-EE5D030EFB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'5nod_dati'!$B$141:$B$157</c:f>
              <c:strCache>
                <c:ptCount val="17"/>
                <c:pt idx="0">
                  <c:v>ir bērni (n=187)</c:v>
                </c:pt>
                <c:pt idx="1">
                  <c:v>nav bērnu (n=313)</c:v>
                </c:pt>
                <c:pt idx="3">
                  <c:v>ir bērni (n=187)</c:v>
                </c:pt>
                <c:pt idx="4">
                  <c:v>nav bērnu (n=313)</c:v>
                </c:pt>
                <c:pt idx="6">
                  <c:v>ir bērni (n=187)</c:v>
                </c:pt>
                <c:pt idx="7">
                  <c:v>nav bērnu (n=313)</c:v>
                </c:pt>
                <c:pt idx="9">
                  <c:v>ir bērni (n=187)</c:v>
                </c:pt>
                <c:pt idx="10">
                  <c:v>nav bērnu (n=313)</c:v>
                </c:pt>
                <c:pt idx="12">
                  <c:v>ir bērni (n=187)</c:v>
                </c:pt>
                <c:pt idx="13">
                  <c:v>nav bērnu (n=313)</c:v>
                </c:pt>
                <c:pt idx="15">
                  <c:v>ir bērni (n=187)</c:v>
                </c:pt>
                <c:pt idx="16">
                  <c:v>nav bērnu (n=313)</c:v>
                </c:pt>
              </c:strCache>
            </c:strRef>
          </c:cat>
          <c:val>
            <c:numRef>
              <c:f>'5nod_dati'!$D$141:$D$157</c:f>
              <c:numCache>
                <c:formatCode>0</c:formatCode>
                <c:ptCount val="17"/>
                <c:pt idx="0">
                  <c:v>19.8</c:v>
                </c:pt>
                <c:pt idx="1">
                  <c:v>10.5</c:v>
                </c:pt>
                <c:pt idx="3">
                  <c:v>21.6</c:v>
                </c:pt>
                <c:pt idx="4">
                  <c:v>21.9</c:v>
                </c:pt>
                <c:pt idx="6">
                  <c:v>31.3</c:v>
                </c:pt>
                <c:pt idx="7">
                  <c:v>30.9</c:v>
                </c:pt>
                <c:pt idx="9">
                  <c:v>37.700000000000003</c:v>
                </c:pt>
                <c:pt idx="10">
                  <c:v>25.8</c:v>
                </c:pt>
                <c:pt idx="12">
                  <c:v>20.3</c:v>
                </c:pt>
                <c:pt idx="13">
                  <c:v>17.2</c:v>
                </c:pt>
                <c:pt idx="15">
                  <c:v>32.299999999999997</c:v>
                </c:pt>
                <c:pt idx="16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D6F-439B-98B3-EE5D030EFBBC}"/>
            </c:ext>
          </c:extLst>
        </c:ser>
        <c:ser>
          <c:idx val="2"/>
          <c:order val="2"/>
          <c:tx>
            <c:strRef>
              <c:f>'5nod_dati'!$E$140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D6F-439B-98B3-EE5D030EFBB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D6F-439B-98B3-EE5D030EFBB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D6F-439B-98B3-EE5D030EFBB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D6F-439B-98B3-EE5D030EFBB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D6F-439B-98B3-EE5D030EFBB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D6F-439B-98B3-EE5D030EFBB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D6F-439B-98B3-EE5D030EFBB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D6F-439B-98B3-EE5D030EFBBC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5D6F-439B-98B3-EE5D030EFB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'5nod_dati'!$B$141:$B$157</c:f>
              <c:strCache>
                <c:ptCount val="17"/>
                <c:pt idx="0">
                  <c:v>ir bērni (n=187)</c:v>
                </c:pt>
                <c:pt idx="1">
                  <c:v>nav bērnu (n=313)</c:v>
                </c:pt>
                <c:pt idx="3">
                  <c:v>ir bērni (n=187)</c:v>
                </c:pt>
                <c:pt idx="4">
                  <c:v>nav bērnu (n=313)</c:v>
                </c:pt>
                <c:pt idx="6">
                  <c:v>ir bērni (n=187)</c:v>
                </c:pt>
                <c:pt idx="7">
                  <c:v>nav bērnu (n=313)</c:v>
                </c:pt>
                <c:pt idx="9">
                  <c:v>ir bērni (n=187)</c:v>
                </c:pt>
                <c:pt idx="10">
                  <c:v>nav bērnu (n=313)</c:v>
                </c:pt>
                <c:pt idx="12">
                  <c:v>ir bērni (n=187)</c:v>
                </c:pt>
                <c:pt idx="13">
                  <c:v>nav bērnu (n=313)</c:v>
                </c:pt>
                <c:pt idx="15">
                  <c:v>ir bērni (n=187)</c:v>
                </c:pt>
                <c:pt idx="16">
                  <c:v>nav bērnu (n=313)</c:v>
                </c:pt>
              </c:strCache>
            </c:strRef>
          </c:cat>
          <c:val>
            <c:numRef>
              <c:f>'5nod_dati'!$E$141:$E$157</c:f>
              <c:numCache>
                <c:formatCode>0</c:formatCode>
                <c:ptCount val="17"/>
                <c:pt idx="0">
                  <c:v>51.8</c:v>
                </c:pt>
                <c:pt idx="1">
                  <c:v>31.9</c:v>
                </c:pt>
                <c:pt idx="3">
                  <c:v>54.6</c:v>
                </c:pt>
                <c:pt idx="4">
                  <c:v>48.9</c:v>
                </c:pt>
                <c:pt idx="6">
                  <c:v>52.7</c:v>
                </c:pt>
                <c:pt idx="7">
                  <c:v>50.6</c:v>
                </c:pt>
                <c:pt idx="9">
                  <c:v>45.4</c:v>
                </c:pt>
                <c:pt idx="10">
                  <c:v>45.8</c:v>
                </c:pt>
                <c:pt idx="12">
                  <c:v>51.2</c:v>
                </c:pt>
                <c:pt idx="13">
                  <c:v>47.2</c:v>
                </c:pt>
                <c:pt idx="15">
                  <c:v>46.4</c:v>
                </c:pt>
                <c:pt idx="16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5D6F-439B-98B3-EE5D030EFBBC}"/>
            </c:ext>
          </c:extLst>
        </c:ser>
        <c:ser>
          <c:idx val="3"/>
          <c:order val="3"/>
          <c:tx>
            <c:strRef>
              <c:f>'5nod_dati'!$F$140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D6F-439B-98B3-EE5D030EFBBC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D6F-439B-98B3-EE5D030EFBBC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D6F-439B-98B3-EE5D030EFBBC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D6F-439B-98B3-EE5D030EFBBC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5D6F-439B-98B3-EE5D030EFBBC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5D6F-439B-98B3-EE5D030EFBBC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5D6F-439B-98B3-EE5D030EFBBC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5D6F-439B-98B3-EE5D030EFBBC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5D6F-439B-98B3-EE5D030EFBBC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5D6F-439B-98B3-EE5D030EFBBC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5D6F-439B-98B3-EE5D030EFBBC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5D6F-439B-98B3-EE5D030EFBBC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5D6F-439B-98B3-EE5D030EFBBC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5D6F-439B-98B3-EE5D030EFBBC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5D6F-439B-98B3-EE5D030EFBBC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5D6F-439B-98B3-EE5D030EFBBC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5D6F-439B-98B3-EE5D030EFBBC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5D6F-439B-98B3-EE5D030EFBBC}"/>
                </c:ext>
              </c:extLst>
            </c:dLbl>
            <c:dLbl>
              <c:idx val="18"/>
              <c:layout>
                <c:manualLayout>
                  <c:x val="1.040312093628082E-2"/>
                  <c:y val="5.8548891169816492E-17"/>
                </c:manualLayout>
              </c:layout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5D6F-439B-98B3-EE5D030EFBBC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5D6F-439B-98B3-EE5D030EFBBC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5D6F-439B-98B3-EE5D030EFBBC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5D6F-439B-98B3-EE5D030EFBBC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5D6F-439B-98B3-EE5D030EFBBC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5D6F-439B-98B3-EE5D030EFBBC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5D6F-439B-98B3-EE5D030EFBBC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5D6F-439B-98B3-EE5D030EFBBC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5D6F-439B-98B3-EE5D030EFBBC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5D6F-439B-98B3-EE5D030EFBBC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5D6F-439B-98B3-EE5D030EFBBC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5D6F-439B-98B3-EE5D030EFBBC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5D6F-439B-98B3-EE5D030EFBBC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5D6F-439B-98B3-EE5D030EFBBC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5D6F-439B-98B3-EE5D030EFBBC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5D6F-439B-98B3-EE5D030EFBBC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5D6F-439B-98B3-EE5D030EFBBC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5D6F-439B-98B3-EE5D030EFBBC}"/>
                </c:ext>
              </c:extLst>
            </c:dLbl>
            <c:dLbl>
              <c:idx val="37"/>
              <c:layout>
                <c:manualLayout>
                  <c:x val="1.040312093628082E-2"/>
                  <c:y val="0"/>
                </c:manualLayout>
              </c:layout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5D6F-439B-98B3-EE5D030EFBBC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5D6F-439B-98B3-EE5D030EFBBC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5D6F-439B-98B3-EE5D030EFBBC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5D6F-439B-98B3-EE5D030EFBBC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'5nod_dati'!$B$141:$B$157</c:f>
              <c:strCache>
                <c:ptCount val="17"/>
                <c:pt idx="0">
                  <c:v>ir bērni (n=187)</c:v>
                </c:pt>
                <c:pt idx="1">
                  <c:v>nav bērnu (n=313)</c:v>
                </c:pt>
                <c:pt idx="3">
                  <c:v>ir bērni (n=187)</c:v>
                </c:pt>
                <c:pt idx="4">
                  <c:v>nav bērnu (n=313)</c:v>
                </c:pt>
                <c:pt idx="6">
                  <c:v>ir bērni (n=187)</c:v>
                </c:pt>
                <c:pt idx="7">
                  <c:v>nav bērnu (n=313)</c:v>
                </c:pt>
                <c:pt idx="9">
                  <c:v>ir bērni (n=187)</c:v>
                </c:pt>
                <c:pt idx="10">
                  <c:v>nav bērnu (n=313)</c:v>
                </c:pt>
                <c:pt idx="12">
                  <c:v>ir bērni (n=187)</c:v>
                </c:pt>
                <c:pt idx="13">
                  <c:v>nav bērnu (n=313)</c:v>
                </c:pt>
                <c:pt idx="15">
                  <c:v>ir bērni (n=187)</c:v>
                </c:pt>
                <c:pt idx="16">
                  <c:v>nav bērnu (n=313)</c:v>
                </c:pt>
              </c:strCache>
            </c:strRef>
          </c:cat>
          <c:val>
            <c:numRef>
              <c:f>'5nod_dati'!$F$141:$F$157</c:f>
              <c:numCache>
                <c:formatCode>0</c:formatCode>
                <c:ptCount val="17"/>
                <c:pt idx="0">
                  <c:v>8.4</c:v>
                </c:pt>
                <c:pt idx="1">
                  <c:v>4.3</c:v>
                </c:pt>
                <c:pt idx="3">
                  <c:v>14.8</c:v>
                </c:pt>
                <c:pt idx="4">
                  <c:v>5</c:v>
                </c:pt>
                <c:pt idx="6">
                  <c:v>11.3</c:v>
                </c:pt>
                <c:pt idx="7">
                  <c:v>6.5</c:v>
                </c:pt>
                <c:pt idx="9">
                  <c:v>6.2</c:v>
                </c:pt>
                <c:pt idx="10">
                  <c:v>5.8</c:v>
                </c:pt>
                <c:pt idx="12">
                  <c:v>16.100000000000001</c:v>
                </c:pt>
                <c:pt idx="13">
                  <c:v>13.4</c:v>
                </c:pt>
                <c:pt idx="15">
                  <c:v>10.9</c:v>
                </c:pt>
                <c:pt idx="16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5D6F-439B-98B3-EE5D030EFBBC}"/>
            </c:ext>
          </c:extLst>
        </c:ser>
        <c:ser>
          <c:idx val="4"/>
          <c:order val="4"/>
          <c:tx>
            <c:strRef>
              <c:f>'5nod_dati'!$G$140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5D6F-439B-98B3-EE5D030EFBB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5D6F-439B-98B3-EE5D030EFBB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5D6F-439B-98B3-EE5D030EFBB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5D6F-439B-98B3-EE5D030EFBB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5D6F-439B-98B3-EE5D030EFBB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5D6F-439B-98B3-EE5D030EFBB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5D6F-439B-98B3-EE5D030EFBB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5D6F-439B-98B3-EE5D030EFBB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5D6F-439B-98B3-EE5D030EFBB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5D6F-439B-98B3-EE5D030EFBB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5D6F-439B-98B3-EE5D030EFBB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5D6F-439B-98B3-EE5D030EFBB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5D6F-439B-98B3-EE5D030EFBB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5D6F-439B-98B3-EE5D030EFBB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5D6F-439B-98B3-EE5D030EFBB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5D6F-439B-98B3-EE5D030EFBB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5D6F-439B-98B3-EE5D030EFBBC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5D6F-439B-98B3-EE5D030EFBBC}"/>
                </c:ext>
              </c:extLst>
            </c:dLbl>
            <c:dLbl>
              <c:idx val="18"/>
              <c:layout>
                <c:manualLayout>
                  <c:x val="3.7864083634539178E-2"/>
                  <c:y val="5.8548891169816492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5D6F-439B-98B3-EE5D030EFBBC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5D6F-439B-98B3-EE5D030EFBBC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5D6F-439B-98B3-EE5D030EFBBC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5D6F-439B-98B3-EE5D030EFBB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5D6F-439B-98B3-EE5D030EFBBC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5D6F-439B-98B3-EE5D030EFBBC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5D6F-439B-98B3-EE5D030EFBBC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5D6F-439B-98B3-EE5D030EFBBC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5D6F-439B-98B3-EE5D030EFBBC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5D6F-439B-98B3-EE5D030EFBB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5D6F-439B-98B3-EE5D030EFBBC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5D6F-439B-98B3-EE5D030EFBBC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5D6F-439B-98B3-EE5D030EFBBC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5D6F-439B-98B3-EE5D030EFBBC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5D6F-439B-98B3-EE5D030EFBBC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5D6F-439B-98B3-EE5D030EFBBC}"/>
                </c:ext>
              </c:extLst>
            </c:dLbl>
            <c:dLbl>
              <c:idx val="34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5D6F-439B-98B3-EE5D030EFBB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5D6F-439B-98B3-EE5D030EFBBC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5D6F-439B-98B3-EE5D030EFBBC}"/>
                </c:ext>
              </c:extLst>
            </c:dLbl>
            <c:dLbl>
              <c:idx val="37"/>
              <c:layout>
                <c:manualLayout>
                  <c:x val="2.7929649235978144E-2"/>
                  <c:y val="1.2573278651281029E-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5D6F-439B-98B3-EE5D030EFBBC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5D6F-439B-98B3-EE5D030EFBBC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5D6F-439B-98B3-EE5D030EFBB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5-5D6F-439B-98B3-EE5D030EFBBC}"/>
                </c:ext>
              </c:extLst>
            </c:dLbl>
            <c:dLbl>
              <c:idx val="42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6-5D6F-439B-98B3-EE5D030EFBBC}"/>
                </c:ext>
              </c:extLst>
            </c:dLbl>
            <c:dLbl>
              <c:idx val="43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7-5D6F-439B-98B3-EE5D030EFB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'5nod_dati'!$B$141:$B$157</c:f>
              <c:strCache>
                <c:ptCount val="17"/>
                <c:pt idx="0">
                  <c:v>ir bērni (n=187)</c:v>
                </c:pt>
                <c:pt idx="1">
                  <c:v>nav bērnu (n=313)</c:v>
                </c:pt>
                <c:pt idx="3">
                  <c:v>ir bērni (n=187)</c:v>
                </c:pt>
                <c:pt idx="4">
                  <c:v>nav bērnu (n=313)</c:v>
                </c:pt>
                <c:pt idx="6">
                  <c:v>ir bērni (n=187)</c:v>
                </c:pt>
                <c:pt idx="7">
                  <c:v>nav bērnu (n=313)</c:v>
                </c:pt>
                <c:pt idx="9">
                  <c:v>ir bērni (n=187)</c:v>
                </c:pt>
                <c:pt idx="10">
                  <c:v>nav bērnu (n=313)</c:v>
                </c:pt>
                <c:pt idx="12">
                  <c:v>ir bērni (n=187)</c:v>
                </c:pt>
                <c:pt idx="13">
                  <c:v>nav bērnu (n=313)</c:v>
                </c:pt>
                <c:pt idx="15">
                  <c:v>ir bērni (n=187)</c:v>
                </c:pt>
                <c:pt idx="16">
                  <c:v>nav bērnu (n=313)</c:v>
                </c:pt>
              </c:strCache>
            </c:strRef>
          </c:cat>
          <c:val>
            <c:numRef>
              <c:f>'5nod_dati'!$G$141:$G$157</c:f>
              <c:numCache>
                <c:formatCode>0</c:formatCode>
                <c:ptCount val="17"/>
                <c:pt idx="0">
                  <c:v>2.8</c:v>
                </c:pt>
                <c:pt idx="1">
                  <c:v>0.6</c:v>
                </c:pt>
                <c:pt idx="3">
                  <c:v>2.2999999999999998</c:v>
                </c:pt>
                <c:pt idx="4">
                  <c:v>1.3</c:v>
                </c:pt>
                <c:pt idx="6">
                  <c:v>2.7</c:v>
                </c:pt>
                <c:pt idx="7">
                  <c:v>1.6</c:v>
                </c:pt>
                <c:pt idx="9">
                  <c:v>0.5</c:v>
                </c:pt>
                <c:pt idx="10">
                  <c:v>0.5</c:v>
                </c:pt>
                <c:pt idx="12">
                  <c:v>1.9</c:v>
                </c:pt>
                <c:pt idx="13">
                  <c:v>4.0999999999999996</c:v>
                </c:pt>
                <c:pt idx="15">
                  <c:v>1</c:v>
                </c:pt>
                <c:pt idx="16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8-5D6F-439B-98B3-EE5D030EFBBC}"/>
            </c:ext>
          </c:extLst>
        </c:ser>
        <c:ser>
          <c:idx val="5"/>
          <c:order val="5"/>
          <c:tx>
            <c:strRef>
              <c:f>'5nod_dati'!$H$140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'5nod_dati'!$B$141:$B$157</c:f>
              <c:strCache>
                <c:ptCount val="17"/>
                <c:pt idx="0">
                  <c:v>ir bērni (n=187)</c:v>
                </c:pt>
                <c:pt idx="1">
                  <c:v>nav bērnu (n=313)</c:v>
                </c:pt>
                <c:pt idx="3">
                  <c:v>ir bērni (n=187)</c:v>
                </c:pt>
                <c:pt idx="4">
                  <c:v>nav bērnu (n=313)</c:v>
                </c:pt>
                <c:pt idx="6">
                  <c:v>ir bērni (n=187)</c:v>
                </c:pt>
                <c:pt idx="7">
                  <c:v>nav bērnu (n=313)</c:v>
                </c:pt>
                <c:pt idx="9">
                  <c:v>ir bērni (n=187)</c:v>
                </c:pt>
                <c:pt idx="10">
                  <c:v>nav bērnu (n=313)</c:v>
                </c:pt>
                <c:pt idx="12">
                  <c:v>ir bērni (n=187)</c:v>
                </c:pt>
                <c:pt idx="13">
                  <c:v>nav bērnu (n=313)</c:v>
                </c:pt>
                <c:pt idx="15">
                  <c:v>ir bērni (n=187)</c:v>
                </c:pt>
                <c:pt idx="16">
                  <c:v>nav bērnu (n=313)</c:v>
                </c:pt>
              </c:strCache>
            </c:strRef>
          </c:cat>
          <c:val>
            <c:numRef>
              <c:f>'5nod_dati'!$H$141:$H$157</c:f>
              <c:numCache>
                <c:formatCode>0.0</c:formatCode>
                <c:ptCount val="17"/>
                <c:pt idx="0">
                  <c:v>12.000000000000002</c:v>
                </c:pt>
                <c:pt idx="1">
                  <c:v>18.3</c:v>
                </c:pt>
                <c:pt idx="3">
                  <c:v>6.1000000000000014</c:v>
                </c:pt>
                <c:pt idx="4">
                  <c:v>16.900000000000002</c:v>
                </c:pt>
                <c:pt idx="6">
                  <c:v>9.2000000000000028</c:v>
                </c:pt>
                <c:pt idx="7">
                  <c:v>15.100000000000001</c:v>
                </c:pt>
                <c:pt idx="9">
                  <c:v>16.500000000000004</c:v>
                </c:pt>
                <c:pt idx="10">
                  <c:v>16.900000000000002</c:v>
                </c:pt>
                <c:pt idx="12">
                  <c:v>5.2000000000000028</c:v>
                </c:pt>
                <c:pt idx="13">
                  <c:v>5.7000000000000011</c:v>
                </c:pt>
                <c:pt idx="15">
                  <c:v>11.300000000000002</c:v>
                </c:pt>
                <c:pt idx="16">
                  <c:v>17.400000000000006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9-5D6F-439B-98B3-EE5D030EFBBC}"/>
            </c:ext>
          </c:extLst>
        </c:ser>
        <c:ser>
          <c:idx val="6"/>
          <c:order val="6"/>
          <c:tx>
            <c:strRef>
              <c:f>'5nod_dati'!$I$140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'5nod_dati'!$B$141:$B$157</c:f>
              <c:strCache>
                <c:ptCount val="17"/>
                <c:pt idx="0">
                  <c:v>ir bērni (n=187)</c:v>
                </c:pt>
                <c:pt idx="1">
                  <c:v>nav bērnu (n=313)</c:v>
                </c:pt>
                <c:pt idx="3">
                  <c:v>ir bērni (n=187)</c:v>
                </c:pt>
                <c:pt idx="4">
                  <c:v>nav bērnu (n=313)</c:v>
                </c:pt>
                <c:pt idx="6">
                  <c:v>ir bērni (n=187)</c:v>
                </c:pt>
                <c:pt idx="7">
                  <c:v>nav bērnu (n=313)</c:v>
                </c:pt>
                <c:pt idx="9">
                  <c:v>ir bērni (n=187)</c:v>
                </c:pt>
                <c:pt idx="10">
                  <c:v>nav bērnu (n=313)</c:v>
                </c:pt>
                <c:pt idx="12">
                  <c:v>ir bērni (n=187)</c:v>
                </c:pt>
                <c:pt idx="13">
                  <c:v>nav bērnu (n=313)</c:v>
                </c:pt>
                <c:pt idx="15">
                  <c:v>ir bērni (n=187)</c:v>
                </c:pt>
                <c:pt idx="16">
                  <c:v>nav bērnu (n=313)</c:v>
                </c:pt>
              </c:strCache>
            </c:strRef>
          </c:cat>
          <c:val>
            <c:numRef>
              <c:f>'5nod_dati'!$I$141:$I$157</c:f>
              <c:numCache>
                <c:formatCode>0</c:formatCode>
                <c:ptCount val="17"/>
                <c:pt idx="0">
                  <c:v>17.3</c:v>
                </c:pt>
                <c:pt idx="1">
                  <c:v>52.7</c:v>
                </c:pt>
                <c:pt idx="3">
                  <c:v>6.7</c:v>
                </c:pt>
                <c:pt idx="4">
                  <c:v>22.9</c:v>
                </c:pt>
                <c:pt idx="6">
                  <c:v>1.9</c:v>
                </c:pt>
                <c:pt idx="7">
                  <c:v>10.4</c:v>
                </c:pt>
                <c:pt idx="9">
                  <c:v>10.1</c:v>
                </c:pt>
                <c:pt idx="10">
                  <c:v>22.1</c:v>
                </c:pt>
                <c:pt idx="12">
                  <c:v>10.4</c:v>
                </c:pt>
                <c:pt idx="13">
                  <c:v>18.100000000000001</c:v>
                </c:pt>
                <c:pt idx="15">
                  <c:v>9.4</c:v>
                </c:pt>
                <c:pt idx="16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A-5D6F-439B-98B3-EE5D030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8.5029132565517408E-3"/>
              <c:y val="1.3784220573066061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87.3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4672721501489814"/>
          <c:y val="1.5030145606883955E-2"/>
          <c:w val="0.74742082467259863"/>
          <c:h val="3.303812384114959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6.9477701750163323E-2"/>
          <c:w val="0.56115305036340202"/>
          <c:h val="0.893746174741257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'5nod_dati'!$L$140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4E6B-41BF-BC23-074B2381494F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E6B-41BF-BC23-074B2381494F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4E6B-41BF-BC23-074B2381494F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E6B-41BF-BC23-074B2381494F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4E6B-41BF-BC23-074B2381494F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4E6B-41BF-BC23-074B2381494F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4E6B-41BF-BC23-074B2381494F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E6B-41BF-BC23-074B2381494F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E6B-41BF-BC23-074B2381494F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E6B-41BF-BC23-074B2381494F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E6B-41BF-BC23-074B2381494F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E6B-41BF-BC23-074B2381494F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E6B-41BF-BC23-074B2381494F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E6B-41BF-BC23-074B2381494F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E6B-41BF-BC23-074B2381494F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E6B-41BF-BC23-074B2381494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'5nod_dati'!$L$141:$L$157</c:f>
              <c:numCache>
                <c:formatCode>0.0</c:formatCode>
                <c:ptCount val="17"/>
                <c:pt idx="0">
                  <c:v>38.700000000000003</c:v>
                </c:pt>
                <c:pt idx="1">
                  <c:v>23.7</c:v>
                </c:pt>
                <c:pt idx="3">
                  <c:v>39.200000000000003</c:v>
                </c:pt>
                <c:pt idx="4">
                  <c:v>42.55</c:v>
                </c:pt>
                <c:pt idx="6">
                  <c:v>49.300000000000004</c:v>
                </c:pt>
                <c:pt idx="7">
                  <c:v>51.35</c:v>
                </c:pt>
                <c:pt idx="9">
                  <c:v>56.800000000000004</c:v>
                </c:pt>
                <c:pt idx="10">
                  <c:v>45.300000000000004</c:v>
                </c:pt>
                <c:pt idx="12">
                  <c:v>35.950000000000003</c:v>
                </c:pt>
                <c:pt idx="13">
                  <c:v>29.999999999999996</c:v>
                </c:pt>
                <c:pt idx="15">
                  <c:v>49.05</c:v>
                </c:pt>
                <c:pt idx="16">
                  <c:v>44.749999999999993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6B-41BF-BC23-074B23814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'5nod_dati'!$B$453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'5nod_dati'!$A$454:$A$483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'5nod_dati'!$B$454:$B$483</c:f>
              <c:numCache>
                <c:formatCode>General</c:formatCode>
                <c:ptCount val="30"/>
                <c:pt idx="0" formatCode="0.0">
                  <c:v>6</c:v>
                </c:pt>
                <c:pt idx="2" formatCode="0.0">
                  <c:v>5.6000000000000014</c:v>
                </c:pt>
                <c:pt idx="3" formatCode="0.0">
                  <c:v>6.3000000000000043</c:v>
                </c:pt>
                <c:pt idx="5" formatCode="0.0">
                  <c:v>5.1000000000000014</c:v>
                </c:pt>
                <c:pt idx="6" formatCode="0.0">
                  <c:v>5.1000000000000014</c:v>
                </c:pt>
                <c:pt idx="7" formatCode="0.0">
                  <c:v>8.3999999999999986</c:v>
                </c:pt>
                <c:pt idx="8" formatCode="0.0">
                  <c:v>4.5000000000000071</c:v>
                </c:pt>
                <c:pt idx="9" formatCode="0.0">
                  <c:v>6.3000000000000043</c:v>
                </c:pt>
                <c:pt idx="10" formatCode="0.0">
                  <c:v>6.1000000000000014</c:v>
                </c:pt>
                <c:pt idx="12" formatCode="0.0">
                  <c:v>8.5999999999999943</c:v>
                </c:pt>
                <c:pt idx="13" formatCode="0.0">
                  <c:v>5.8999999999999986</c:v>
                </c:pt>
                <c:pt idx="14" formatCode="0.0">
                  <c:v>5.6999999999999957</c:v>
                </c:pt>
                <c:pt idx="16" formatCode="0.0">
                  <c:v>5.5</c:v>
                </c:pt>
                <c:pt idx="17" formatCode="0.0">
                  <c:v>16.799999999999997</c:v>
                </c:pt>
                <c:pt idx="19" formatCode="0.0">
                  <c:v>7.2000000000000028</c:v>
                </c:pt>
                <c:pt idx="20" formatCode="0.0">
                  <c:v>7</c:v>
                </c:pt>
                <c:pt idx="21" formatCode="0.0">
                  <c:v>3.6000000000000014</c:v>
                </c:pt>
                <c:pt idx="23" formatCode="0.0">
                  <c:v>7.5</c:v>
                </c:pt>
                <c:pt idx="24" formatCode="0.0">
                  <c:v>6.3999999999999986</c:v>
                </c:pt>
                <c:pt idx="25" formatCode="0.0">
                  <c:v>3.1000000000000014</c:v>
                </c:pt>
                <c:pt idx="26" formatCode="0.0">
                  <c:v>7.6000000000000014</c:v>
                </c:pt>
                <c:pt idx="28" formatCode="0.0">
                  <c:v>6.2000000000000028</c:v>
                </c:pt>
                <c:pt idx="29" formatCode="0.0">
                  <c:v>5.9000000000000057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F-4D2C-8FCE-9851462D43D3}"/>
            </c:ext>
          </c:extLst>
        </c:ser>
        <c:ser>
          <c:idx val="1"/>
          <c:order val="1"/>
          <c:tx>
            <c:strRef>
              <c:f>'5nod_dati'!$C$453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BAF-4D2C-8FCE-9851462D43D3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BAF-4D2C-8FCE-9851462D43D3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BAF-4D2C-8FCE-9851462D43D3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BAF-4D2C-8FCE-9851462D43D3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BAF-4D2C-8FCE-9851462D43D3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BAF-4D2C-8FCE-9851462D43D3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BAF-4D2C-8FCE-9851462D43D3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BAF-4D2C-8FCE-9851462D43D3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BAF-4D2C-8FCE-9851462D43D3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BAF-4D2C-8FCE-9851462D43D3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BAF-4D2C-8FCE-9851462D43D3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BAF-4D2C-8FCE-9851462D43D3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BAF-4D2C-8FCE-9851462D43D3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BAF-4D2C-8FCE-9851462D43D3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BAF-4D2C-8FCE-9851462D43D3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BAF-4D2C-8FCE-9851462D43D3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BAF-4D2C-8FCE-9851462D43D3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BAF-4D2C-8FCE-9851462D43D3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BAF-4D2C-8FCE-9851462D43D3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BAF-4D2C-8FCE-9851462D43D3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BAF-4D2C-8FCE-9851462D43D3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BAF-4D2C-8FCE-9851462D43D3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BAF-4D2C-8FCE-9851462D43D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'5nod_dati'!$A$454:$A$483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'5nod_dati'!$C$454:$C$483</c:f>
              <c:numCache>
                <c:formatCode>General</c:formatCode>
                <c:ptCount val="30"/>
                <c:pt idx="0" formatCode="0">
                  <c:v>42.8</c:v>
                </c:pt>
                <c:pt idx="2" formatCode="0">
                  <c:v>41.1</c:v>
                </c:pt>
                <c:pt idx="3" formatCode="0">
                  <c:v>44.4</c:v>
                </c:pt>
                <c:pt idx="5" formatCode="0">
                  <c:v>37.1</c:v>
                </c:pt>
                <c:pt idx="6" formatCode="0">
                  <c:v>50.3</c:v>
                </c:pt>
                <c:pt idx="7" formatCode="0">
                  <c:v>44.1</c:v>
                </c:pt>
                <c:pt idx="8" formatCode="0">
                  <c:v>34.6</c:v>
                </c:pt>
                <c:pt idx="9" formatCode="0">
                  <c:v>49.8</c:v>
                </c:pt>
                <c:pt idx="10" formatCode="0">
                  <c:v>39.6</c:v>
                </c:pt>
                <c:pt idx="12" formatCode="0">
                  <c:v>40.700000000000003</c:v>
                </c:pt>
                <c:pt idx="13" formatCode="0">
                  <c:v>44.9</c:v>
                </c:pt>
                <c:pt idx="14" formatCode="0">
                  <c:v>40.200000000000003</c:v>
                </c:pt>
                <c:pt idx="16" formatCode="0">
                  <c:v>42.7</c:v>
                </c:pt>
                <c:pt idx="17" formatCode="0">
                  <c:v>36.200000000000003</c:v>
                </c:pt>
                <c:pt idx="19" formatCode="0">
                  <c:v>40.299999999999997</c:v>
                </c:pt>
                <c:pt idx="20" formatCode="0">
                  <c:v>45.1</c:v>
                </c:pt>
                <c:pt idx="21" formatCode="0">
                  <c:v>41.9</c:v>
                </c:pt>
                <c:pt idx="23" formatCode="0">
                  <c:v>49.4</c:v>
                </c:pt>
                <c:pt idx="24" formatCode="0">
                  <c:v>40.1</c:v>
                </c:pt>
                <c:pt idx="25" formatCode="0">
                  <c:v>49.1</c:v>
                </c:pt>
                <c:pt idx="26" formatCode="0">
                  <c:v>48</c:v>
                </c:pt>
                <c:pt idx="28" formatCode="0">
                  <c:v>45.8</c:v>
                </c:pt>
                <c:pt idx="29" formatCode="0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BAF-4D2C-8FCE-9851462D43D3}"/>
            </c:ext>
          </c:extLst>
        </c:ser>
        <c:ser>
          <c:idx val="2"/>
          <c:order val="2"/>
          <c:tx>
            <c:strRef>
              <c:f>'5nod_dati'!$D$453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5BAF-4D2C-8FCE-9851462D43D3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BAF-4D2C-8FCE-9851462D43D3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BAF-4D2C-8FCE-9851462D43D3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BAF-4D2C-8FCE-9851462D43D3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BAF-4D2C-8FCE-9851462D43D3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BAF-4D2C-8FCE-9851462D43D3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BAF-4D2C-8FCE-9851462D43D3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BAF-4D2C-8FCE-9851462D43D3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BAF-4D2C-8FCE-9851462D43D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'5nod_dati'!$A$454:$A$483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'5nod_dati'!$D$454:$D$483</c:f>
              <c:numCache>
                <c:formatCode>General</c:formatCode>
                <c:ptCount val="30"/>
                <c:pt idx="0" formatCode="0">
                  <c:v>51.7</c:v>
                </c:pt>
                <c:pt idx="2" formatCode="0">
                  <c:v>53.8</c:v>
                </c:pt>
                <c:pt idx="3" formatCode="0">
                  <c:v>49.8</c:v>
                </c:pt>
                <c:pt idx="5" formatCode="0">
                  <c:v>58.3</c:v>
                </c:pt>
                <c:pt idx="6" formatCode="0">
                  <c:v>45.1</c:v>
                </c:pt>
                <c:pt idx="7" formatCode="0">
                  <c:v>48</c:v>
                </c:pt>
                <c:pt idx="8" formatCode="0">
                  <c:v>61.4</c:v>
                </c:pt>
                <c:pt idx="9" formatCode="0">
                  <c:v>44.4</c:v>
                </c:pt>
                <c:pt idx="10" formatCode="0">
                  <c:v>54.8</c:v>
                </c:pt>
                <c:pt idx="12" formatCode="0">
                  <c:v>51.2</c:v>
                </c:pt>
                <c:pt idx="13" formatCode="0">
                  <c:v>49.7</c:v>
                </c:pt>
                <c:pt idx="14" formatCode="0">
                  <c:v>54.6</c:v>
                </c:pt>
                <c:pt idx="16" formatCode="0">
                  <c:v>52.3</c:v>
                </c:pt>
                <c:pt idx="17" formatCode="0">
                  <c:v>47.5</c:v>
                </c:pt>
                <c:pt idx="19" formatCode="0">
                  <c:v>53</c:v>
                </c:pt>
                <c:pt idx="20" formatCode="0">
                  <c:v>48.4</c:v>
                </c:pt>
                <c:pt idx="21" formatCode="0">
                  <c:v>55</c:v>
                </c:pt>
                <c:pt idx="23" formatCode="0">
                  <c:v>43.6</c:v>
                </c:pt>
                <c:pt idx="24" formatCode="0">
                  <c:v>54</c:v>
                </c:pt>
                <c:pt idx="25" formatCode="0">
                  <c:v>48.3</c:v>
                </c:pt>
                <c:pt idx="26" formatCode="0">
                  <c:v>44.9</c:v>
                </c:pt>
                <c:pt idx="28" formatCode="0">
                  <c:v>48.5</c:v>
                </c:pt>
                <c:pt idx="29" formatCode="0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5BAF-4D2C-8FCE-9851462D43D3}"/>
            </c:ext>
          </c:extLst>
        </c:ser>
        <c:ser>
          <c:idx val="3"/>
          <c:order val="3"/>
          <c:tx>
            <c:strRef>
              <c:f>'5nod_dati'!$E$453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5BAF-4D2C-8FCE-9851462D43D3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BAF-4D2C-8FCE-9851462D43D3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BAF-4D2C-8FCE-9851462D43D3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BAF-4D2C-8FCE-9851462D43D3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BAF-4D2C-8FCE-9851462D43D3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5BAF-4D2C-8FCE-9851462D43D3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5BAF-4D2C-8FCE-9851462D43D3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5BAF-4D2C-8FCE-9851462D43D3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5BAF-4D2C-8FCE-9851462D43D3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5BAF-4D2C-8FCE-9851462D43D3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5BAF-4D2C-8FCE-9851462D43D3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5BAF-4D2C-8FCE-9851462D43D3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5BAF-4D2C-8FCE-9851462D43D3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5BAF-4D2C-8FCE-9851462D43D3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5BAF-4D2C-8FCE-9851462D43D3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5BAF-4D2C-8FCE-9851462D43D3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5BAF-4D2C-8FCE-9851462D43D3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5BAF-4D2C-8FCE-9851462D43D3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5BAF-4D2C-8FCE-9851462D43D3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5BAF-4D2C-8FCE-9851462D43D3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5BAF-4D2C-8FCE-9851462D43D3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5BAF-4D2C-8FCE-9851462D43D3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5BAF-4D2C-8FCE-9851462D43D3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5BAF-4D2C-8FCE-9851462D43D3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5BAF-4D2C-8FCE-9851462D43D3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5BAF-4D2C-8FCE-9851462D43D3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5BAF-4D2C-8FCE-9851462D43D3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5BAF-4D2C-8FCE-9851462D43D3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5BAF-4D2C-8FCE-9851462D43D3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5BAF-4D2C-8FCE-9851462D43D3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5BAF-4D2C-8FCE-9851462D43D3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5BAF-4D2C-8FCE-9851462D43D3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5BAF-4D2C-8FCE-9851462D43D3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5BAF-4D2C-8FCE-9851462D43D3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5BAF-4D2C-8FCE-9851462D43D3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5BAF-4D2C-8FCE-9851462D43D3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5BAF-4D2C-8FCE-9851462D43D3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5BAF-4D2C-8FCE-9851462D43D3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5BAF-4D2C-8FCE-9851462D43D3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5BAF-4D2C-8FCE-9851462D43D3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'5nod_dati'!$A$454:$A$483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'5nod_dati'!$E$454:$E$483</c:f>
              <c:numCache>
                <c:formatCode>General</c:formatCode>
                <c:ptCount val="30"/>
                <c:pt idx="0" formatCode="0">
                  <c:v>3.8</c:v>
                </c:pt>
                <c:pt idx="2" formatCode="0">
                  <c:v>3.1</c:v>
                </c:pt>
                <c:pt idx="3" formatCode="0">
                  <c:v>4.5</c:v>
                </c:pt>
                <c:pt idx="5" formatCode="0">
                  <c:v>4.5999999999999996</c:v>
                </c:pt>
                <c:pt idx="6" formatCode="0">
                  <c:v>2.2000000000000002</c:v>
                </c:pt>
                <c:pt idx="7" formatCode="0">
                  <c:v>6.6</c:v>
                </c:pt>
                <c:pt idx="8" formatCode="0">
                  <c:v>3.1</c:v>
                </c:pt>
                <c:pt idx="9" formatCode="0">
                  <c:v>4</c:v>
                </c:pt>
                <c:pt idx="10" formatCode="0">
                  <c:v>3.2</c:v>
                </c:pt>
                <c:pt idx="12" formatCode="0">
                  <c:v>5.3</c:v>
                </c:pt>
                <c:pt idx="13" formatCode="0">
                  <c:v>3.8</c:v>
                </c:pt>
                <c:pt idx="14" formatCode="0">
                  <c:v>3.6</c:v>
                </c:pt>
                <c:pt idx="16" formatCode="0">
                  <c:v>3.6</c:v>
                </c:pt>
                <c:pt idx="17" formatCode="0">
                  <c:v>7.8</c:v>
                </c:pt>
                <c:pt idx="19" formatCode="0">
                  <c:v>5.2</c:v>
                </c:pt>
                <c:pt idx="20" formatCode="0">
                  <c:v>4.3</c:v>
                </c:pt>
                <c:pt idx="21" formatCode="0">
                  <c:v>1.8</c:v>
                </c:pt>
                <c:pt idx="23" formatCode="0">
                  <c:v>3.9</c:v>
                </c:pt>
                <c:pt idx="24" formatCode="0">
                  <c:v>5.0999999999999996</c:v>
                </c:pt>
                <c:pt idx="25" formatCode="0">
                  <c:v>2.6</c:v>
                </c:pt>
                <c:pt idx="26" formatCode="0">
                  <c:v>3.3</c:v>
                </c:pt>
                <c:pt idx="28" formatCode="0">
                  <c:v>4</c:v>
                </c:pt>
                <c:pt idx="29" formatCode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5BAF-4D2C-8FCE-9851462D43D3}"/>
            </c:ext>
          </c:extLst>
        </c:ser>
        <c:ser>
          <c:idx val="4"/>
          <c:order val="4"/>
          <c:tx>
            <c:strRef>
              <c:f>'5nod_dati'!$F$453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5BAF-4D2C-8FCE-9851462D43D3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5BAF-4D2C-8FCE-9851462D43D3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5BAF-4D2C-8FCE-9851462D43D3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5BAF-4D2C-8FCE-9851462D43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'5nod_dati'!$A$454:$A$483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'5nod_dati'!$F$454:$F$483</c:f>
              <c:numCache>
                <c:formatCode>General</c:formatCode>
                <c:ptCount val="30"/>
                <c:pt idx="0" formatCode="0">
                  <c:v>0.9</c:v>
                </c:pt>
                <c:pt idx="2" formatCode="0">
                  <c:v>1.2</c:v>
                </c:pt>
                <c:pt idx="3" formatCode="0">
                  <c:v>0.6</c:v>
                </c:pt>
                <c:pt idx="6" formatCode="0">
                  <c:v>2.4</c:v>
                </c:pt>
                <c:pt idx="7" formatCode="0">
                  <c:v>1.3</c:v>
                </c:pt>
                <c:pt idx="8" formatCode="0">
                  <c:v>0.9</c:v>
                </c:pt>
                <c:pt idx="9" formatCode="0">
                  <c:v>0.9</c:v>
                </c:pt>
                <c:pt idx="13" formatCode="0">
                  <c:v>1.3</c:v>
                </c:pt>
                <c:pt idx="14" formatCode="0">
                  <c:v>0.5</c:v>
                </c:pt>
                <c:pt idx="16" formatCode="0">
                  <c:v>0.6</c:v>
                </c:pt>
                <c:pt idx="17" formatCode="0">
                  <c:v>8.6</c:v>
                </c:pt>
                <c:pt idx="19" formatCode="0">
                  <c:v>0.6</c:v>
                </c:pt>
                <c:pt idx="20" formatCode="0">
                  <c:v>1.7</c:v>
                </c:pt>
                <c:pt idx="23" formatCode="0">
                  <c:v>2.1</c:v>
                </c:pt>
                <c:pt idx="24" formatCode="0">
                  <c:v>0.8</c:v>
                </c:pt>
                <c:pt idx="26" formatCode="0">
                  <c:v>2.2000000000000002</c:v>
                </c:pt>
                <c:pt idx="28" formatCode="0">
                  <c:v>0.5</c:v>
                </c:pt>
                <c:pt idx="29" formatCode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5BAF-4D2C-8FCE-9851462D43D3}"/>
            </c:ext>
          </c:extLst>
        </c:ser>
        <c:ser>
          <c:idx val="5"/>
          <c:order val="5"/>
          <c:tx>
            <c:strRef>
              <c:f>'5nod_dati'!$G$453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'5nod_dati'!$A$454:$A$483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'5nod_dati'!$G$454:$G$483</c:f>
              <c:numCache>
                <c:formatCode>General</c:formatCode>
                <c:ptCount val="30"/>
                <c:pt idx="0" formatCode="0.0">
                  <c:v>17</c:v>
                </c:pt>
                <c:pt idx="2" formatCode="0.0">
                  <c:v>17.399999999999999</c:v>
                </c:pt>
                <c:pt idx="3" formatCode="0.0">
                  <c:v>16.599999999999998</c:v>
                </c:pt>
                <c:pt idx="5" formatCode="0.0">
                  <c:v>17.100000000000001</c:v>
                </c:pt>
                <c:pt idx="6" formatCode="0.0">
                  <c:v>17.100000000000001</c:v>
                </c:pt>
                <c:pt idx="7" formatCode="0.0">
                  <c:v>13.799999999999999</c:v>
                </c:pt>
                <c:pt idx="8" formatCode="0.0">
                  <c:v>17.7</c:v>
                </c:pt>
                <c:pt idx="9" formatCode="0.0">
                  <c:v>16.8</c:v>
                </c:pt>
                <c:pt idx="10" formatCode="0.0">
                  <c:v>18.5</c:v>
                </c:pt>
                <c:pt idx="12" formatCode="0.0">
                  <c:v>16.399999999999999</c:v>
                </c:pt>
                <c:pt idx="13" formatCode="0.0">
                  <c:v>16.599999999999998</c:v>
                </c:pt>
                <c:pt idx="14" formatCode="0.0">
                  <c:v>17.599999999999998</c:v>
                </c:pt>
                <c:pt idx="16" formatCode="0.0">
                  <c:v>17.499999999999996</c:v>
                </c:pt>
                <c:pt idx="17" formatCode="0.0">
                  <c:v>5.3</c:v>
                </c:pt>
                <c:pt idx="19" formatCode="0.0">
                  <c:v>15.899999999999999</c:v>
                </c:pt>
                <c:pt idx="20" formatCode="0.0">
                  <c:v>15.7</c:v>
                </c:pt>
                <c:pt idx="21" formatCode="0.0">
                  <c:v>19.899999999999999</c:v>
                </c:pt>
                <c:pt idx="23" formatCode="0.0">
                  <c:v>15.699999999999998</c:v>
                </c:pt>
                <c:pt idx="24" formatCode="0.0">
                  <c:v>15.799999999999999</c:v>
                </c:pt>
                <c:pt idx="25" formatCode="0.0">
                  <c:v>19.099999999999998</c:v>
                </c:pt>
                <c:pt idx="26" formatCode="0.0">
                  <c:v>16.2</c:v>
                </c:pt>
                <c:pt idx="28" formatCode="0.0">
                  <c:v>17.2</c:v>
                </c:pt>
                <c:pt idx="29" formatCode="0.0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5BAF-4D2C-8FCE-9851462D43D3}"/>
            </c:ext>
          </c:extLst>
        </c:ser>
        <c:ser>
          <c:idx val="6"/>
          <c:order val="6"/>
          <c:tx>
            <c:strRef>
              <c:f>'5nod_dati'!$H$453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'5nod_dati'!$A$454:$A$483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'5nod_dati'!$H$454:$H$483</c:f>
              <c:numCache>
                <c:formatCode>General</c:formatCode>
                <c:ptCount val="30"/>
                <c:pt idx="0" formatCode="0">
                  <c:v>0.8</c:v>
                </c:pt>
                <c:pt idx="2" formatCode="0">
                  <c:v>0.9</c:v>
                </c:pt>
                <c:pt idx="3" formatCode="0">
                  <c:v>0.7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0</c:v>
                </c:pt>
                <c:pt idx="9" formatCode="0">
                  <c:v>0.9</c:v>
                </c:pt>
                <c:pt idx="10" formatCode="0">
                  <c:v>2.4</c:v>
                </c:pt>
                <c:pt idx="12" formatCode="0">
                  <c:v>2.8</c:v>
                </c:pt>
                <c:pt idx="13" formatCode="0.0">
                  <c:v>0.3</c:v>
                </c:pt>
                <c:pt idx="14" formatCode="0">
                  <c:v>1.1000000000000001</c:v>
                </c:pt>
                <c:pt idx="16" formatCode="0">
                  <c:v>0.8</c:v>
                </c:pt>
                <c:pt idx="17" formatCode="0">
                  <c:v>0</c:v>
                </c:pt>
                <c:pt idx="19" formatCode="0">
                  <c:v>0.9</c:v>
                </c:pt>
                <c:pt idx="20" formatCode="0.0">
                  <c:v>0.4</c:v>
                </c:pt>
                <c:pt idx="21" formatCode="0">
                  <c:v>1.2</c:v>
                </c:pt>
                <c:pt idx="23" formatCode="0">
                  <c:v>1</c:v>
                </c:pt>
                <c:pt idx="24" formatCode="0">
                  <c:v>0</c:v>
                </c:pt>
                <c:pt idx="25" formatCode="0">
                  <c:v>0</c:v>
                </c:pt>
                <c:pt idx="26" formatCode="0">
                  <c:v>1.5</c:v>
                </c:pt>
                <c:pt idx="28" formatCode="0">
                  <c:v>1.3</c:v>
                </c:pt>
                <c:pt idx="29" formatCode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5BAF-4D2C-8FCE-9851462D4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100.5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26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0578220765823166"/>
          <c:y val="9.190991794837124E-3"/>
          <c:w val="0.69421779234176828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32653216631182902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'5nod_dati'!$K$453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9A43-4044-BCD1-FA8A121F73DC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9A43-4044-BCD1-FA8A121F73DC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9A43-4044-BCD1-FA8A121F73DC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9A43-4044-BCD1-FA8A121F73DC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9A43-4044-BCD1-FA8A121F73DC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9A43-4044-BCD1-FA8A121F73DC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9A43-4044-BCD1-FA8A121F73DC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A43-4044-BCD1-FA8A121F73D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A43-4044-BCD1-FA8A121F73D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A43-4044-BCD1-FA8A121F73D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A43-4044-BCD1-FA8A121F73D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A43-4044-BCD1-FA8A121F73D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A43-4044-BCD1-FA8A121F73D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A43-4044-BCD1-FA8A121F73D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A43-4044-BCD1-FA8A121F73D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A43-4044-BCD1-FA8A121F73D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'5nod_dati'!$K$454:$K$483</c:f>
              <c:numCache>
                <c:formatCode>General</c:formatCode>
                <c:ptCount val="30"/>
                <c:pt idx="0" formatCode="0.0">
                  <c:v>65.850000000000009</c:v>
                </c:pt>
                <c:pt idx="2" formatCode="0.0">
                  <c:v>65.25</c:v>
                </c:pt>
                <c:pt idx="3" formatCode="0.0">
                  <c:v>66.45</c:v>
                </c:pt>
                <c:pt idx="5" formatCode="0.0">
                  <c:v>63.95</c:v>
                </c:pt>
                <c:pt idx="6" formatCode="0.0">
                  <c:v>69.349999999999994</c:v>
                </c:pt>
                <c:pt idx="7" formatCode="0.0">
                  <c:v>63.499999999999993</c:v>
                </c:pt>
                <c:pt idx="8" formatCode="0.0">
                  <c:v>62.849999999999994</c:v>
                </c:pt>
                <c:pt idx="9" formatCode="0.0">
                  <c:v>69.099999999999994</c:v>
                </c:pt>
                <c:pt idx="10" formatCode="0.0">
                  <c:v>65.400000000000006</c:v>
                </c:pt>
                <c:pt idx="12" formatCode="0.0">
                  <c:v>63.650000000000013</c:v>
                </c:pt>
                <c:pt idx="13" formatCode="0.0">
                  <c:v>66.55</c:v>
                </c:pt>
                <c:pt idx="14" formatCode="0.0">
                  <c:v>65.2</c:v>
                </c:pt>
                <c:pt idx="16" formatCode="0.0">
                  <c:v>66.449999999999989</c:v>
                </c:pt>
                <c:pt idx="17" formatCode="0.0">
                  <c:v>47.45</c:v>
                </c:pt>
                <c:pt idx="19" formatCode="0.0">
                  <c:v>63.599999999999994</c:v>
                </c:pt>
                <c:pt idx="20" formatCode="0.0">
                  <c:v>65.45</c:v>
                </c:pt>
                <c:pt idx="21" formatCode="0.0">
                  <c:v>68.5</c:v>
                </c:pt>
                <c:pt idx="23" formatCode="0.0">
                  <c:v>67.150000000000006</c:v>
                </c:pt>
                <c:pt idx="24" formatCode="0.0">
                  <c:v>63.749999999999993</c:v>
                </c:pt>
                <c:pt idx="25" formatCode="0.0">
                  <c:v>71.95</c:v>
                </c:pt>
                <c:pt idx="26" formatCode="0.0">
                  <c:v>66.600000000000009</c:v>
                </c:pt>
                <c:pt idx="28" formatCode="0.0">
                  <c:v>67.55</c:v>
                </c:pt>
                <c:pt idx="29" formatCode="0.0">
                  <c:v>64.999999999999986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A43-4044-BCD1-FA8A121F7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'5nod_dati'!$B$562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'5nod_dati'!$A$563:$A$592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'5nod_dati'!$B$563:$B$592</c:f>
              <c:numCache>
                <c:formatCode>General</c:formatCode>
                <c:ptCount val="30"/>
                <c:pt idx="0" formatCode="0.0">
                  <c:v>9.9999999999999929</c:v>
                </c:pt>
                <c:pt idx="2" formatCode="0.0">
                  <c:v>10.799999999999997</c:v>
                </c:pt>
                <c:pt idx="3" formatCode="0.0">
                  <c:v>9.2999999999999901</c:v>
                </c:pt>
                <c:pt idx="5" formatCode="0.0">
                  <c:v>3.0999999999999943</c:v>
                </c:pt>
                <c:pt idx="6" formatCode="0.0">
                  <c:v>13.599999999999987</c:v>
                </c:pt>
                <c:pt idx="7" formatCode="0.0">
                  <c:v>9.3999999999999986</c:v>
                </c:pt>
                <c:pt idx="8" formatCode="0.0">
                  <c:v>13.699999999999996</c:v>
                </c:pt>
                <c:pt idx="9" formatCode="0.0">
                  <c:v>7.5</c:v>
                </c:pt>
                <c:pt idx="10" formatCode="0.0">
                  <c:v>9.5999999999999943</c:v>
                </c:pt>
                <c:pt idx="12" formatCode="0.0">
                  <c:v>14.399999999999991</c:v>
                </c:pt>
                <c:pt idx="13" formatCode="0.0">
                  <c:v>7.7999999999999972</c:v>
                </c:pt>
                <c:pt idx="14" formatCode="0.0">
                  <c:v>12.200000000000003</c:v>
                </c:pt>
                <c:pt idx="16" formatCode="0.0">
                  <c:v>9.7999999999999972</c:v>
                </c:pt>
                <c:pt idx="17" formatCode="0.0">
                  <c:v>16.099999999999994</c:v>
                </c:pt>
                <c:pt idx="19" formatCode="0.0">
                  <c:v>9.2999999999999901</c:v>
                </c:pt>
                <c:pt idx="20" formatCode="0.0">
                  <c:v>12.099999999999994</c:v>
                </c:pt>
                <c:pt idx="21" formatCode="0.0">
                  <c:v>7.6999999999999957</c:v>
                </c:pt>
                <c:pt idx="23" formatCode="0.0">
                  <c:v>9.6999999999999957</c:v>
                </c:pt>
                <c:pt idx="24" formatCode="0.0">
                  <c:v>7.9999999999999929</c:v>
                </c:pt>
                <c:pt idx="25" formatCode="0.0">
                  <c:v>9.1999999999999957</c:v>
                </c:pt>
                <c:pt idx="26" formatCode="0.0">
                  <c:v>13.699999999999996</c:v>
                </c:pt>
                <c:pt idx="28" formatCode="0.0">
                  <c:v>7.3999999999999986</c:v>
                </c:pt>
                <c:pt idx="29" formatCode="0.0">
                  <c:v>11.29999999999999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9-4BE8-A77C-6997AF8762C9}"/>
            </c:ext>
          </c:extLst>
        </c:ser>
        <c:ser>
          <c:idx val="1"/>
          <c:order val="1"/>
          <c:tx>
            <c:strRef>
              <c:f>'5nod_dati'!$C$562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CD9-4BE8-A77C-6997AF8762C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CD9-4BE8-A77C-6997AF8762C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CD9-4BE8-A77C-6997AF8762C9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CD9-4BE8-A77C-6997AF8762C9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CD9-4BE8-A77C-6997AF8762C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CD9-4BE8-A77C-6997AF8762C9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CD9-4BE8-A77C-6997AF8762C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CD9-4BE8-A77C-6997AF8762C9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CD9-4BE8-A77C-6997AF8762C9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CD9-4BE8-A77C-6997AF8762C9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CD9-4BE8-A77C-6997AF8762C9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ACD9-4BE8-A77C-6997AF8762C9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ACD9-4BE8-A77C-6997AF8762C9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ACD9-4BE8-A77C-6997AF8762C9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ACD9-4BE8-A77C-6997AF8762C9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ACD9-4BE8-A77C-6997AF8762C9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ACD9-4BE8-A77C-6997AF8762C9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ACD9-4BE8-A77C-6997AF8762C9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ACD9-4BE8-A77C-6997AF8762C9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ACD9-4BE8-A77C-6997AF8762C9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ACD9-4BE8-A77C-6997AF8762C9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ACD9-4BE8-A77C-6997AF8762C9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ACD9-4BE8-A77C-6997AF8762C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'5nod_dati'!$A$563:$A$592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'5nod_dati'!$C$563:$C$592</c:f>
              <c:numCache>
                <c:formatCode>General</c:formatCode>
                <c:ptCount val="30"/>
                <c:pt idx="0" formatCode="0">
                  <c:v>42.1</c:v>
                </c:pt>
                <c:pt idx="2" formatCode="0">
                  <c:v>42.5</c:v>
                </c:pt>
                <c:pt idx="3" formatCode="0">
                  <c:v>41.7</c:v>
                </c:pt>
                <c:pt idx="5" formatCode="0">
                  <c:v>40.700000000000003</c:v>
                </c:pt>
                <c:pt idx="6" formatCode="0">
                  <c:v>35.4</c:v>
                </c:pt>
                <c:pt idx="7" formatCode="0">
                  <c:v>39.4</c:v>
                </c:pt>
                <c:pt idx="8" formatCode="0">
                  <c:v>42</c:v>
                </c:pt>
                <c:pt idx="9" formatCode="0">
                  <c:v>43.8</c:v>
                </c:pt>
                <c:pt idx="10" formatCode="0">
                  <c:v>46.8</c:v>
                </c:pt>
                <c:pt idx="12" formatCode="0">
                  <c:v>48.7</c:v>
                </c:pt>
                <c:pt idx="13" formatCode="0">
                  <c:v>44.8</c:v>
                </c:pt>
                <c:pt idx="14" formatCode="0">
                  <c:v>37.1</c:v>
                </c:pt>
                <c:pt idx="16" formatCode="0">
                  <c:v>42.9</c:v>
                </c:pt>
                <c:pt idx="17" formatCode="0">
                  <c:v>22.6</c:v>
                </c:pt>
                <c:pt idx="19" formatCode="0">
                  <c:v>40.1</c:v>
                </c:pt>
                <c:pt idx="20" formatCode="0">
                  <c:v>40.299999999999997</c:v>
                </c:pt>
                <c:pt idx="21" formatCode="0">
                  <c:v>46.3</c:v>
                </c:pt>
                <c:pt idx="23" formatCode="0">
                  <c:v>39.6</c:v>
                </c:pt>
                <c:pt idx="24" formatCode="0">
                  <c:v>43</c:v>
                </c:pt>
                <c:pt idx="25" formatCode="0">
                  <c:v>40.4</c:v>
                </c:pt>
                <c:pt idx="26" formatCode="0">
                  <c:v>42.5</c:v>
                </c:pt>
                <c:pt idx="28" formatCode="0">
                  <c:v>46.9</c:v>
                </c:pt>
                <c:pt idx="29" formatCode="0">
                  <c:v>39.700000000000003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CD9-4BE8-A77C-6997AF8762C9}"/>
            </c:ext>
          </c:extLst>
        </c:ser>
        <c:ser>
          <c:idx val="2"/>
          <c:order val="2"/>
          <c:tx>
            <c:strRef>
              <c:f>'5nod_dati'!$D$562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ACD9-4BE8-A77C-6997AF8762C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ACD9-4BE8-A77C-6997AF8762C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ACD9-4BE8-A77C-6997AF8762C9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ACD9-4BE8-A77C-6997AF8762C9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ACD9-4BE8-A77C-6997AF8762C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ACD9-4BE8-A77C-6997AF8762C9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ACD9-4BE8-A77C-6997AF8762C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ACD9-4BE8-A77C-6997AF8762C9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ACD9-4BE8-A77C-6997AF8762C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'5nod_dati'!$A$563:$A$592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'5nod_dati'!$D$563:$D$592</c:f>
              <c:numCache>
                <c:formatCode>General</c:formatCode>
                <c:ptCount val="30"/>
                <c:pt idx="0" formatCode="0">
                  <c:v>51</c:v>
                </c:pt>
                <c:pt idx="2" formatCode="0">
                  <c:v>49.8</c:v>
                </c:pt>
                <c:pt idx="3" formatCode="0">
                  <c:v>52.1</c:v>
                </c:pt>
                <c:pt idx="5" formatCode="0">
                  <c:v>59.3</c:v>
                </c:pt>
                <c:pt idx="6" formatCode="0">
                  <c:v>54.1</c:v>
                </c:pt>
                <c:pt idx="7" formatCode="0">
                  <c:v>54.3</c:v>
                </c:pt>
                <c:pt idx="8" formatCode="0">
                  <c:v>47.4</c:v>
                </c:pt>
                <c:pt idx="9" formatCode="0">
                  <c:v>51.8</c:v>
                </c:pt>
                <c:pt idx="10" formatCode="0">
                  <c:v>46.7</c:v>
                </c:pt>
                <c:pt idx="12" formatCode="0">
                  <c:v>40</c:v>
                </c:pt>
                <c:pt idx="13" formatCode="0">
                  <c:v>50.5</c:v>
                </c:pt>
                <c:pt idx="14" formatCode="0">
                  <c:v>53.8</c:v>
                </c:pt>
                <c:pt idx="16" formatCode="0">
                  <c:v>50.4</c:v>
                </c:pt>
                <c:pt idx="17" formatCode="0">
                  <c:v>64.400000000000006</c:v>
                </c:pt>
                <c:pt idx="19" formatCode="0">
                  <c:v>53.7</c:v>
                </c:pt>
                <c:pt idx="20" formatCode="0">
                  <c:v>50.7</c:v>
                </c:pt>
                <c:pt idx="21" formatCode="0">
                  <c:v>49.1</c:v>
                </c:pt>
                <c:pt idx="23" formatCode="0">
                  <c:v>53.8</c:v>
                </c:pt>
                <c:pt idx="24" formatCode="0">
                  <c:v>52.1</c:v>
                </c:pt>
                <c:pt idx="25" formatCode="0">
                  <c:v>53.5</c:v>
                </c:pt>
                <c:pt idx="26" formatCode="0">
                  <c:v>46.9</c:v>
                </c:pt>
                <c:pt idx="28" formatCode="0">
                  <c:v>48.8</c:v>
                </c:pt>
                <c:pt idx="29" formatCode="0">
                  <c:v>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ACD9-4BE8-A77C-6997AF8762C9}"/>
            </c:ext>
          </c:extLst>
        </c:ser>
        <c:ser>
          <c:idx val="3"/>
          <c:order val="3"/>
          <c:tx>
            <c:strRef>
              <c:f>'5nod_dati'!$E$562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ACD9-4BE8-A77C-6997AF8762C9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ACD9-4BE8-A77C-6997AF8762C9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ACD9-4BE8-A77C-6997AF8762C9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ACD9-4BE8-A77C-6997AF8762C9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ACD9-4BE8-A77C-6997AF8762C9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ACD9-4BE8-A77C-6997AF8762C9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ACD9-4BE8-A77C-6997AF8762C9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ACD9-4BE8-A77C-6997AF8762C9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ACD9-4BE8-A77C-6997AF8762C9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ACD9-4BE8-A77C-6997AF8762C9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ACD9-4BE8-A77C-6997AF8762C9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ACD9-4BE8-A77C-6997AF8762C9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ACD9-4BE8-A77C-6997AF8762C9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ACD9-4BE8-A77C-6997AF8762C9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ACD9-4BE8-A77C-6997AF8762C9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ACD9-4BE8-A77C-6997AF8762C9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ACD9-4BE8-A77C-6997AF8762C9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ACD9-4BE8-A77C-6997AF8762C9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ACD9-4BE8-A77C-6997AF8762C9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ACD9-4BE8-A77C-6997AF8762C9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ACD9-4BE8-A77C-6997AF8762C9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ACD9-4BE8-A77C-6997AF8762C9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ACD9-4BE8-A77C-6997AF8762C9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ACD9-4BE8-A77C-6997AF8762C9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ACD9-4BE8-A77C-6997AF8762C9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ACD9-4BE8-A77C-6997AF8762C9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ACD9-4BE8-A77C-6997AF8762C9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ACD9-4BE8-A77C-6997AF8762C9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ACD9-4BE8-A77C-6997AF8762C9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ACD9-4BE8-A77C-6997AF8762C9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ACD9-4BE8-A77C-6997AF8762C9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ACD9-4BE8-A77C-6997AF8762C9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ACD9-4BE8-A77C-6997AF8762C9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ACD9-4BE8-A77C-6997AF8762C9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ACD9-4BE8-A77C-6997AF8762C9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ACD9-4BE8-A77C-6997AF8762C9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ACD9-4BE8-A77C-6997AF8762C9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ACD9-4BE8-A77C-6997AF8762C9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ACD9-4BE8-A77C-6997AF8762C9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ACD9-4BE8-A77C-6997AF8762C9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'5nod_dati'!$A$563:$A$592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'5nod_dati'!$E$563:$E$592</c:f>
              <c:numCache>
                <c:formatCode>General</c:formatCode>
                <c:ptCount val="30"/>
                <c:pt idx="0" formatCode="0">
                  <c:v>3</c:v>
                </c:pt>
                <c:pt idx="2" formatCode="0">
                  <c:v>4.3</c:v>
                </c:pt>
                <c:pt idx="3" formatCode="0">
                  <c:v>1.9</c:v>
                </c:pt>
                <c:pt idx="6" formatCode="0">
                  <c:v>7.8</c:v>
                </c:pt>
                <c:pt idx="7" formatCode="0">
                  <c:v>1.9</c:v>
                </c:pt>
                <c:pt idx="8" formatCode="0">
                  <c:v>5.4</c:v>
                </c:pt>
                <c:pt idx="10" formatCode="0">
                  <c:v>2.5</c:v>
                </c:pt>
                <c:pt idx="13" formatCode="0">
                  <c:v>1.8</c:v>
                </c:pt>
                <c:pt idx="14" formatCode="0">
                  <c:v>5.3</c:v>
                </c:pt>
                <c:pt idx="16" formatCode="0">
                  <c:v>2.9</c:v>
                </c:pt>
                <c:pt idx="17" formatCode="0">
                  <c:v>6.6</c:v>
                </c:pt>
                <c:pt idx="19" formatCode="0">
                  <c:v>3.3</c:v>
                </c:pt>
                <c:pt idx="20" formatCode="0">
                  <c:v>4.7</c:v>
                </c:pt>
                <c:pt idx="21" formatCode="0">
                  <c:v>0.6</c:v>
                </c:pt>
                <c:pt idx="24" formatCode="0">
                  <c:v>1.8</c:v>
                </c:pt>
                <c:pt idx="25" formatCode="0">
                  <c:v>2.6</c:v>
                </c:pt>
                <c:pt idx="26" formatCode="0">
                  <c:v>8.5</c:v>
                </c:pt>
                <c:pt idx="28" formatCode="0">
                  <c:v>2.2999999999999998</c:v>
                </c:pt>
                <c:pt idx="29" formatCode="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ACD9-4BE8-A77C-6997AF8762C9}"/>
            </c:ext>
          </c:extLst>
        </c:ser>
        <c:ser>
          <c:idx val="4"/>
          <c:order val="4"/>
          <c:tx>
            <c:strRef>
              <c:f>'5nod_dati'!$F$562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rgbClr val="FFFFFF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ACD9-4BE8-A77C-6997AF8762C9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ACD9-4BE8-A77C-6997AF8762C9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ACD9-4BE8-A77C-6997AF8762C9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ACD9-4BE8-A77C-6997AF8762C9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ACD9-4BE8-A77C-6997AF8762C9}"/>
                </c:ext>
              </c:extLst>
            </c:dLbl>
            <c:dLbl>
              <c:idx val="21"/>
              <c:layout>
                <c:manualLayout>
                  <c:x val="2.9841387473624619E-2"/>
                  <c:y val="1.45815106445027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ACD9-4BE8-A77C-6997AF8762C9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ACD9-4BE8-A77C-6997AF8762C9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ACD9-4BE8-A77C-6997AF8762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'5nod_dati'!$A$563:$A$592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'5nod_dati'!$F$563:$F$592</c:f>
              <c:numCache>
                <c:formatCode>General</c:formatCode>
                <c:ptCount val="30"/>
                <c:pt idx="0" formatCode="0">
                  <c:v>1.3</c:v>
                </c:pt>
                <c:pt idx="2" formatCode="0">
                  <c:v>1.6</c:v>
                </c:pt>
                <c:pt idx="3" formatCode="0">
                  <c:v>1.1000000000000001</c:v>
                </c:pt>
                <c:pt idx="6" formatCode="0">
                  <c:v>1.3</c:v>
                </c:pt>
                <c:pt idx="7" formatCode="0">
                  <c:v>1</c:v>
                </c:pt>
                <c:pt idx="8" formatCode="0">
                  <c:v>2.2000000000000002</c:v>
                </c:pt>
                <c:pt idx="9" formatCode="0">
                  <c:v>2.2999999999999998</c:v>
                </c:pt>
                <c:pt idx="10" formatCode="0">
                  <c:v>0.7</c:v>
                </c:pt>
                <c:pt idx="12" formatCode="0">
                  <c:v>3.9</c:v>
                </c:pt>
                <c:pt idx="13" formatCode="0">
                  <c:v>1</c:v>
                </c:pt>
                <c:pt idx="14" formatCode="0">
                  <c:v>1.3</c:v>
                </c:pt>
                <c:pt idx="16" formatCode="0">
                  <c:v>1.1000000000000001</c:v>
                </c:pt>
                <c:pt idx="17" formatCode="0">
                  <c:v>6.5</c:v>
                </c:pt>
                <c:pt idx="19" formatCode="0">
                  <c:v>2.2000000000000002</c:v>
                </c:pt>
                <c:pt idx="20" formatCode="0">
                  <c:v>1.2</c:v>
                </c:pt>
                <c:pt idx="21" formatCode="0">
                  <c:v>0.6</c:v>
                </c:pt>
                <c:pt idx="23" formatCode="0">
                  <c:v>1.7</c:v>
                </c:pt>
                <c:pt idx="24" formatCode="0">
                  <c:v>3.1</c:v>
                </c:pt>
                <c:pt idx="26" formatCode="0">
                  <c:v>2.1</c:v>
                </c:pt>
                <c:pt idx="28" formatCode="0">
                  <c:v>2</c:v>
                </c:pt>
                <c:pt idx="29" formatCode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5-ACD9-4BE8-A77C-6997AF8762C9}"/>
            </c:ext>
          </c:extLst>
        </c:ser>
        <c:ser>
          <c:idx val="5"/>
          <c:order val="5"/>
          <c:tx>
            <c:strRef>
              <c:f>'5nod_dati'!$G$562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'5nod_dati'!$A$563:$A$592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'5nod_dati'!$G$563:$G$592</c:f>
              <c:numCache>
                <c:formatCode>General</c:formatCode>
                <c:ptCount val="30"/>
                <c:pt idx="0" formatCode="0.0">
                  <c:v>14</c:v>
                </c:pt>
                <c:pt idx="2" formatCode="0.0">
                  <c:v>12.399999999999999</c:v>
                </c:pt>
                <c:pt idx="3" formatCode="0.0">
                  <c:v>15.299999999999999</c:v>
                </c:pt>
                <c:pt idx="5" formatCode="0.0">
                  <c:v>18.3</c:v>
                </c:pt>
                <c:pt idx="6" formatCode="0.0">
                  <c:v>9.1999999999999993</c:v>
                </c:pt>
                <c:pt idx="7" formatCode="0.0">
                  <c:v>15.4</c:v>
                </c:pt>
                <c:pt idx="8" formatCode="0.0">
                  <c:v>10.700000000000001</c:v>
                </c:pt>
                <c:pt idx="9" formatCode="0.0">
                  <c:v>16</c:v>
                </c:pt>
                <c:pt idx="10" formatCode="0.0">
                  <c:v>15.100000000000001</c:v>
                </c:pt>
                <c:pt idx="12" formatCode="0.0">
                  <c:v>14.4</c:v>
                </c:pt>
                <c:pt idx="13" formatCode="0.0">
                  <c:v>15.5</c:v>
                </c:pt>
                <c:pt idx="14" formatCode="0.0">
                  <c:v>11.7</c:v>
                </c:pt>
                <c:pt idx="16" formatCode="0.0">
                  <c:v>14.299999999999999</c:v>
                </c:pt>
                <c:pt idx="17" formatCode="0.0">
                  <c:v>5.2000000000000011</c:v>
                </c:pt>
                <c:pt idx="19" formatCode="0.0">
                  <c:v>12.8</c:v>
                </c:pt>
                <c:pt idx="20" formatCode="0.0">
                  <c:v>12.400000000000002</c:v>
                </c:pt>
                <c:pt idx="21" formatCode="0.0">
                  <c:v>17.099999999999998</c:v>
                </c:pt>
                <c:pt idx="23" formatCode="0.0">
                  <c:v>16.600000000000001</c:v>
                </c:pt>
                <c:pt idx="24" formatCode="0.0">
                  <c:v>13.4</c:v>
                </c:pt>
                <c:pt idx="25" formatCode="0.0">
                  <c:v>15.700000000000001</c:v>
                </c:pt>
                <c:pt idx="26" formatCode="0.0">
                  <c:v>7.6999999999999993</c:v>
                </c:pt>
                <c:pt idx="28" formatCode="0.0">
                  <c:v>14</c:v>
                </c:pt>
                <c:pt idx="29" formatCode="0.0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6-ACD9-4BE8-A77C-6997AF8762C9}"/>
            </c:ext>
          </c:extLst>
        </c:ser>
        <c:ser>
          <c:idx val="6"/>
          <c:order val="6"/>
          <c:tx>
            <c:strRef>
              <c:f>'5nod_dati'!$H$562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'5nod_dati'!$A$563:$A$592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'5nod_dati'!$H$563:$H$592</c:f>
              <c:numCache>
                <c:formatCode>General</c:formatCode>
                <c:ptCount val="30"/>
                <c:pt idx="0" formatCode="0">
                  <c:v>2.5</c:v>
                </c:pt>
                <c:pt idx="2" formatCode="0">
                  <c:v>1.9</c:v>
                </c:pt>
                <c:pt idx="3" formatCode="0">
                  <c:v>3.1</c:v>
                </c:pt>
                <c:pt idx="5" formatCode="0">
                  <c:v>0</c:v>
                </c:pt>
                <c:pt idx="6" formatCode="0">
                  <c:v>1.3</c:v>
                </c:pt>
                <c:pt idx="7" formatCode="0">
                  <c:v>3.5</c:v>
                </c:pt>
                <c:pt idx="8" formatCode="0">
                  <c:v>3</c:v>
                </c:pt>
                <c:pt idx="9" formatCode="0">
                  <c:v>2.1</c:v>
                </c:pt>
                <c:pt idx="10" formatCode="0">
                  <c:v>3.3</c:v>
                </c:pt>
                <c:pt idx="12" formatCode="0">
                  <c:v>7.4</c:v>
                </c:pt>
                <c:pt idx="13" formatCode="0">
                  <c:v>1.9</c:v>
                </c:pt>
                <c:pt idx="14" formatCode="0">
                  <c:v>2.4</c:v>
                </c:pt>
                <c:pt idx="16" formatCode="0">
                  <c:v>2.6</c:v>
                </c:pt>
                <c:pt idx="17" formatCode="0">
                  <c:v>0</c:v>
                </c:pt>
                <c:pt idx="19" formatCode="0">
                  <c:v>0.6</c:v>
                </c:pt>
                <c:pt idx="20" formatCode="0">
                  <c:v>3.1</c:v>
                </c:pt>
                <c:pt idx="21" formatCode="0">
                  <c:v>3.3</c:v>
                </c:pt>
                <c:pt idx="23" formatCode="0">
                  <c:v>4.9000000000000004</c:v>
                </c:pt>
                <c:pt idx="24" formatCode="0">
                  <c:v>0</c:v>
                </c:pt>
                <c:pt idx="25" formatCode="0">
                  <c:v>3.5</c:v>
                </c:pt>
                <c:pt idx="26" formatCode="0">
                  <c:v>0</c:v>
                </c:pt>
                <c:pt idx="28" formatCode="0">
                  <c:v>0</c:v>
                </c:pt>
                <c:pt idx="29" formatCode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7-ACD9-4BE8-A77C-6997AF876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103.1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3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1734237514412283"/>
          <c:y val="9.190991794837124E-3"/>
          <c:w val="0.68265762485587722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32653216631182902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'5nod_dati'!$K$562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4129-41E2-9C64-BFCA3DC74EBA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129-41E2-9C64-BFCA3DC74EBA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4129-41E2-9C64-BFCA3DC74EBA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129-41E2-9C64-BFCA3DC74EBA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4129-41E2-9C64-BFCA3DC74EBA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4129-41E2-9C64-BFCA3DC74EBA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4129-41E2-9C64-BFCA3DC74EBA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129-41E2-9C64-BFCA3DC74EB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129-41E2-9C64-BFCA3DC74EB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129-41E2-9C64-BFCA3DC74EB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129-41E2-9C64-BFCA3DC74EB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129-41E2-9C64-BFCA3DC74EBA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129-41E2-9C64-BFCA3DC74EBA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129-41E2-9C64-BFCA3DC74EBA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129-41E2-9C64-BFCA3DC74EBA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129-41E2-9C64-BFCA3DC74EB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'5nod_dati'!$K$563:$K$592</c:f>
              <c:numCache>
                <c:formatCode>General</c:formatCode>
                <c:ptCount val="30"/>
                <c:pt idx="0" formatCode="0.0">
                  <c:v>64.8</c:v>
                </c:pt>
                <c:pt idx="2" formatCode="0.0">
                  <c:v>63.650000000000006</c:v>
                </c:pt>
                <c:pt idx="3" formatCode="0.0">
                  <c:v>65.7</c:v>
                </c:pt>
                <c:pt idx="5" formatCode="0.0">
                  <c:v>70.349999999999994</c:v>
                </c:pt>
                <c:pt idx="6" formatCode="0.0">
                  <c:v>57.25</c:v>
                </c:pt>
                <c:pt idx="7" formatCode="0.0">
                  <c:v>64.599999999999994</c:v>
                </c:pt>
                <c:pt idx="8" formatCode="0.0">
                  <c:v>60.800000000000004</c:v>
                </c:pt>
                <c:pt idx="9" formatCode="0.0">
                  <c:v>67.399999999999991</c:v>
                </c:pt>
                <c:pt idx="10" formatCode="0.0">
                  <c:v>68.2</c:v>
                </c:pt>
                <c:pt idx="12" formatCode="0.0">
                  <c:v>64.8</c:v>
                </c:pt>
                <c:pt idx="13" formatCode="0.0">
                  <c:v>68.149999999999991</c:v>
                </c:pt>
                <c:pt idx="14" formatCode="0.0">
                  <c:v>60.05</c:v>
                </c:pt>
                <c:pt idx="16" formatCode="0.0">
                  <c:v>65.55</c:v>
                </c:pt>
                <c:pt idx="17" formatCode="0.0">
                  <c:v>45</c:v>
                </c:pt>
                <c:pt idx="19" formatCode="0.0">
                  <c:v>63.1</c:v>
                </c:pt>
                <c:pt idx="20" formatCode="0.0">
                  <c:v>62.100000000000009</c:v>
                </c:pt>
                <c:pt idx="21" formatCode="0.0">
                  <c:v>69.949999999999989</c:v>
                </c:pt>
                <c:pt idx="23" formatCode="0.0">
                  <c:v>64.8</c:v>
                </c:pt>
                <c:pt idx="24" formatCode="0.0">
                  <c:v>65.05</c:v>
                </c:pt>
                <c:pt idx="25" formatCode="0.0">
                  <c:v>65.850000000000009</c:v>
                </c:pt>
                <c:pt idx="26" formatCode="0.0">
                  <c:v>59.6</c:v>
                </c:pt>
                <c:pt idx="28" formatCode="0.0">
                  <c:v>68.149999999999991</c:v>
                </c:pt>
                <c:pt idx="29" formatCode="0.0">
                  <c:v>63.05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129-41E2-9C64-BFCA3DC74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'5nod_dati'!$B$673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'5nod_dati'!$A$674:$A$703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'5nod_dati'!$B$674:$B$703</c:f>
              <c:numCache>
                <c:formatCode>General</c:formatCode>
                <c:ptCount val="30"/>
                <c:pt idx="0" formatCode="0.0">
                  <c:v>10</c:v>
                </c:pt>
                <c:pt idx="2" formatCode="0.0">
                  <c:v>8.8999999999999915</c:v>
                </c:pt>
                <c:pt idx="3" formatCode="0.0">
                  <c:v>11.099999999999994</c:v>
                </c:pt>
                <c:pt idx="5" formatCode="0.0">
                  <c:v>3.0999999999999943</c:v>
                </c:pt>
                <c:pt idx="6" formatCode="0.0">
                  <c:v>6.9000000000000057</c:v>
                </c:pt>
                <c:pt idx="7" formatCode="0.0">
                  <c:v>10.599999999999994</c:v>
                </c:pt>
                <c:pt idx="8" formatCode="0.0">
                  <c:v>9.8999999999999986</c:v>
                </c:pt>
                <c:pt idx="9" formatCode="0.0">
                  <c:v>13.099999999999994</c:v>
                </c:pt>
                <c:pt idx="10" formatCode="0.0">
                  <c:v>11.599999999999994</c:v>
                </c:pt>
                <c:pt idx="12" formatCode="0.0">
                  <c:v>12.79999999999999</c:v>
                </c:pt>
                <c:pt idx="13" formatCode="0.0">
                  <c:v>11.5</c:v>
                </c:pt>
                <c:pt idx="14" formatCode="0.0">
                  <c:v>7.5999999999999943</c:v>
                </c:pt>
                <c:pt idx="16" formatCode="0.0">
                  <c:v>9.7999999999999901</c:v>
                </c:pt>
                <c:pt idx="17" formatCode="0.0">
                  <c:v>17</c:v>
                </c:pt>
                <c:pt idx="19" formatCode="0.0">
                  <c:v>6.5999999999999943</c:v>
                </c:pt>
                <c:pt idx="20" formatCode="0.0">
                  <c:v>9.7000000000000028</c:v>
                </c:pt>
                <c:pt idx="21" formatCode="0.0">
                  <c:v>13.699999999999996</c:v>
                </c:pt>
                <c:pt idx="23" formatCode="0.0">
                  <c:v>13.399999999999991</c:v>
                </c:pt>
                <c:pt idx="24" formatCode="0.0">
                  <c:v>6.2999999999999972</c:v>
                </c:pt>
                <c:pt idx="25" formatCode="0.0">
                  <c:v>9.4999999999999858</c:v>
                </c:pt>
                <c:pt idx="26" formatCode="0.0">
                  <c:v>8.4999999999999929</c:v>
                </c:pt>
                <c:pt idx="28" formatCode="0.0">
                  <c:v>11.199999999999989</c:v>
                </c:pt>
                <c:pt idx="29" formatCode="0.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2-4001-9F91-7D9CCA57CC2E}"/>
            </c:ext>
          </c:extLst>
        </c:ser>
        <c:ser>
          <c:idx val="1"/>
          <c:order val="1"/>
          <c:tx>
            <c:strRef>
              <c:f>'5nod_dati'!$C$673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CF2-4001-9F91-7D9CCA57CC2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CF2-4001-9F91-7D9CCA57CC2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CF2-4001-9F91-7D9CCA57CC2E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CF2-4001-9F91-7D9CCA57CC2E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CF2-4001-9F91-7D9CCA57CC2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CF2-4001-9F91-7D9CCA57CC2E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CF2-4001-9F91-7D9CCA57CC2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CF2-4001-9F91-7D9CCA57CC2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CF2-4001-9F91-7D9CCA57CC2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CF2-4001-9F91-7D9CCA57CC2E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CF2-4001-9F91-7D9CCA57CC2E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0CF2-4001-9F91-7D9CCA57CC2E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0CF2-4001-9F91-7D9CCA57CC2E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0CF2-4001-9F91-7D9CCA57CC2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0CF2-4001-9F91-7D9CCA57CC2E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0CF2-4001-9F91-7D9CCA57CC2E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0CF2-4001-9F91-7D9CCA57CC2E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0CF2-4001-9F91-7D9CCA57CC2E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0CF2-4001-9F91-7D9CCA57CC2E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0CF2-4001-9F91-7D9CCA57CC2E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0CF2-4001-9F91-7D9CCA57CC2E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0CF2-4001-9F91-7D9CCA57CC2E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0CF2-4001-9F91-7D9CCA57CC2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'5nod_dati'!$A$674:$A$703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'5nod_dati'!$C$674:$C$703</c:f>
              <c:numCache>
                <c:formatCode>General</c:formatCode>
                <c:ptCount val="30"/>
                <c:pt idx="0" formatCode="0">
                  <c:v>29.1</c:v>
                </c:pt>
                <c:pt idx="2" formatCode="0">
                  <c:v>32.700000000000003</c:v>
                </c:pt>
                <c:pt idx="3" formatCode="0">
                  <c:v>25.7</c:v>
                </c:pt>
                <c:pt idx="5" formatCode="0">
                  <c:v>58.3</c:v>
                </c:pt>
                <c:pt idx="6" formatCode="0">
                  <c:v>30.6</c:v>
                </c:pt>
                <c:pt idx="7" formatCode="0">
                  <c:v>29.8</c:v>
                </c:pt>
                <c:pt idx="8" formatCode="0">
                  <c:v>31.1</c:v>
                </c:pt>
                <c:pt idx="9" formatCode="0">
                  <c:v>23.6</c:v>
                </c:pt>
                <c:pt idx="10" formatCode="0">
                  <c:v>21.7</c:v>
                </c:pt>
                <c:pt idx="12" formatCode="0">
                  <c:v>34.4</c:v>
                </c:pt>
                <c:pt idx="13" formatCode="0">
                  <c:v>27.8</c:v>
                </c:pt>
                <c:pt idx="14" formatCode="0">
                  <c:v>29.9</c:v>
                </c:pt>
                <c:pt idx="16" formatCode="0">
                  <c:v>30.2</c:v>
                </c:pt>
                <c:pt idx="17" formatCode="0">
                  <c:v>8.6</c:v>
                </c:pt>
                <c:pt idx="19" formatCode="0">
                  <c:v>24.2</c:v>
                </c:pt>
                <c:pt idx="20" formatCode="0">
                  <c:v>32.6</c:v>
                </c:pt>
                <c:pt idx="21" formatCode="0">
                  <c:v>28.8</c:v>
                </c:pt>
                <c:pt idx="23" formatCode="0">
                  <c:v>29</c:v>
                </c:pt>
                <c:pt idx="24" formatCode="0">
                  <c:v>21.7</c:v>
                </c:pt>
                <c:pt idx="25" formatCode="0">
                  <c:v>30.9</c:v>
                </c:pt>
                <c:pt idx="26" formatCode="0">
                  <c:v>32.5</c:v>
                </c:pt>
                <c:pt idx="28" formatCode="0">
                  <c:v>32.700000000000003</c:v>
                </c:pt>
                <c:pt idx="29" formatCode="0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CF2-4001-9F91-7D9CCA57CC2E}"/>
            </c:ext>
          </c:extLst>
        </c:ser>
        <c:ser>
          <c:idx val="2"/>
          <c:order val="2"/>
          <c:tx>
            <c:strRef>
              <c:f>'5nod_dati'!$D$673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0CF2-4001-9F91-7D9CCA57CC2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0CF2-4001-9F91-7D9CCA57CC2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0CF2-4001-9F91-7D9CCA57CC2E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0CF2-4001-9F91-7D9CCA57CC2E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0CF2-4001-9F91-7D9CCA57CC2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0CF2-4001-9F91-7D9CCA57CC2E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0CF2-4001-9F91-7D9CCA57CC2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0CF2-4001-9F91-7D9CCA57CC2E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0CF2-4001-9F91-7D9CCA57CC2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'5nod_dati'!$A$674:$A$703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'5nod_dati'!$D$674:$D$703</c:f>
              <c:numCache>
                <c:formatCode>General</c:formatCode>
                <c:ptCount val="30"/>
                <c:pt idx="0" formatCode="0">
                  <c:v>64</c:v>
                </c:pt>
                <c:pt idx="2" formatCode="0">
                  <c:v>61.5</c:v>
                </c:pt>
                <c:pt idx="3" formatCode="0">
                  <c:v>66.3</c:v>
                </c:pt>
                <c:pt idx="5" formatCode="0">
                  <c:v>41.7</c:v>
                </c:pt>
                <c:pt idx="6" formatCode="0">
                  <c:v>65.599999999999994</c:v>
                </c:pt>
                <c:pt idx="7" formatCode="0">
                  <c:v>62.7</c:v>
                </c:pt>
                <c:pt idx="8" formatCode="0">
                  <c:v>62.1</c:v>
                </c:pt>
                <c:pt idx="9" formatCode="0">
                  <c:v>66.400000000000006</c:v>
                </c:pt>
                <c:pt idx="10" formatCode="0">
                  <c:v>69.8</c:v>
                </c:pt>
                <c:pt idx="12" formatCode="0">
                  <c:v>55.9</c:v>
                </c:pt>
                <c:pt idx="13" formatCode="0">
                  <c:v>63.8</c:v>
                </c:pt>
                <c:pt idx="14" formatCode="0">
                  <c:v>65.599999999999994</c:v>
                </c:pt>
                <c:pt idx="16" formatCode="0">
                  <c:v>63.1</c:v>
                </c:pt>
                <c:pt idx="17" formatCode="0">
                  <c:v>77.5</c:v>
                </c:pt>
                <c:pt idx="19" formatCode="0">
                  <c:v>72.3</c:v>
                </c:pt>
                <c:pt idx="20" formatCode="0">
                  <c:v>60.8</c:v>
                </c:pt>
                <c:pt idx="21" formatCode="0">
                  <c:v>60.6</c:v>
                </c:pt>
                <c:pt idx="23" formatCode="0">
                  <c:v>60.7</c:v>
                </c:pt>
                <c:pt idx="24" formatCode="0">
                  <c:v>75.099999999999994</c:v>
                </c:pt>
                <c:pt idx="25" formatCode="0">
                  <c:v>62.7</c:v>
                </c:pt>
                <c:pt idx="26" formatCode="0">
                  <c:v>62.1</c:v>
                </c:pt>
                <c:pt idx="28" formatCode="0">
                  <c:v>59.2</c:v>
                </c:pt>
                <c:pt idx="29" formatCode="0">
                  <c:v>66.3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0CF2-4001-9F91-7D9CCA57CC2E}"/>
            </c:ext>
          </c:extLst>
        </c:ser>
        <c:ser>
          <c:idx val="3"/>
          <c:order val="3"/>
          <c:tx>
            <c:strRef>
              <c:f>'5nod_dati'!$E$673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0CF2-4001-9F91-7D9CCA57CC2E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0CF2-4001-9F91-7D9CCA57CC2E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0CF2-4001-9F91-7D9CCA57CC2E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0CF2-4001-9F91-7D9CCA57CC2E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0CF2-4001-9F91-7D9CCA57CC2E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0CF2-4001-9F91-7D9CCA57CC2E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0CF2-4001-9F91-7D9CCA57CC2E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0CF2-4001-9F91-7D9CCA57CC2E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0CF2-4001-9F91-7D9CCA57CC2E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0CF2-4001-9F91-7D9CCA57CC2E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0CF2-4001-9F91-7D9CCA57CC2E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0CF2-4001-9F91-7D9CCA57CC2E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0CF2-4001-9F91-7D9CCA57CC2E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0CF2-4001-9F91-7D9CCA57CC2E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0CF2-4001-9F91-7D9CCA57CC2E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0CF2-4001-9F91-7D9CCA57CC2E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0CF2-4001-9F91-7D9CCA57CC2E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0CF2-4001-9F91-7D9CCA57CC2E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0CF2-4001-9F91-7D9CCA57CC2E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0CF2-4001-9F91-7D9CCA57CC2E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0CF2-4001-9F91-7D9CCA57CC2E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0CF2-4001-9F91-7D9CCA57CC2E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0CF2-4001-9F91-7D9CCA57CC2E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0CF2-4001-9F91-7D9CCA57CC2E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0CF2-4001-9F91-7D9CCA57CC2E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0CF2-4001-9F91-7D9CCA57CC2E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0CF2-4001-9F91-7D9CCA57CC2E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0CF2-4001-9F91-7D9CCA57CC2E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0CF2-4001-9F91-7D9CCA57CC2E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0CF2-4001-9F91-7D9CCA57CC2E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0CF2-4001-9F91-7D9CCA57CC2E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0CF2-4001-9F91-7D9CCA57CC2E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0CF2-4001-9F91-7D9CCA57CC2E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0CF2-4001-9F91-7D9CCA57CC2E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0CF2-4001-9F91-7D9CCA57CC2E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0CF2-4001-9F91-7D9CCA57CC2E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0CF2-4001-9F91-7D9CCA57CC2E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0CF2-4001-9F91-7D9CCA57CC2E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0CF2-4001-9F91-7D9CCA57CC2E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0CF2-4001-9F91-7D9CCA57CC2E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'5nod_dati'!$A$674:$A$703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'5nod_dati'!$E$674:$E$703</c:f>
              <c:numCache>
                <c:formatCode>General</c:formatCode>
                <c:ptCount val="30"/>
                <c:pt idx="0" formatCode="0">
                  <c:v>4.7</c:v>
                </c:pt>
                <c:pt idx="2" formatCode="0">
                  <c:v>4</c:v>
                </c:pt>
                <c:pt idx="3" formatCode="0">
                  <c:v>5.5</c:v>
                </c:pt>
                <c:pt idx="6" formatCode="0">
                  <c:v>3.8</c:v>
                </c:pt>
                <c:pt idx="7" formatCode="0">
                  <c:v>6.5</c:v>
                </c:pt>
                <c:pt idx="8" formatCode="0">
                  <c:v>3.8</c:v>
                </c:pt>
                <c:pt idx="9" formatCode="0">
                  <c:v>4.9000000000000004</c:v>
                </c:pt>
                <c:pt idx="10" formatCode="0">
                  <c:v>6.2</c:v>
                </c:pt>
                <c:pt idx="12" formatCode="0">
                  <c:v>4.3</c:v>
                </c:pt>
                <c:pt idx="13" formatCode="0">
                  <c:v>5.6</c:v>
                </c:pt>
                <c:pt idx="14" formatCode="0">
                  <c:v>3.6</c:v>
                </c:pt>
                <c:pt idx="16" formatCode="0">
                  <c:v>4.4000000000000004</c:v>
                </c:pt>
                <c:pt idx="17" formatCode="0">
                  <c:v>13.8</c:v>
                </c:pt>
                <c:pt idx="19" formatCode="0">
                  <c:v>2.9</c:v>
                </c:pt>
                <c:pt idx="20" formatCode="0">
                  <c:v>4.3</c:v>
                </c:pt>
                <c:pt idx="21" formatCode="0">
                  <c:v>7</c:v>
                </c:pt>
                <c:pt idx="23" formatCode="0">
                  <c:v>9.1</c:v>
                </c:pt>
                <c:pt idx="24" formatCode="0">
                  <c:v>2.6</c:v>
                </c:pt>
                <c:pt idx="25" formatCode="0">
                  <c:v>3.4</c:v>
                </c:pt>
                <c:pt idx="26" formatCode="0">
                  <c:v>4.3</c:v>
                </c:pt>
                <c:pt idx="28" formatCode="0">
                  <c:v>6.1</c:v>
                </c:pt>
                <c:pt idx="29" formatCode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0CF2-4001-9F91-7D9CCA57CC2E}"/>
            </c:ext>
          </c:extLst>
        </c:ser>
        <c:ser>
          <c:idx val="4"/>
          <c:order val="4"/>
          <c:tx>
            <c:strRef>
              <c:f>'5nod_dati'!$F$673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0CF2-4001-9F91-7D9CCA57CC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'5nod_dati'!$A$674:$A$703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'5nod_dati'!$F$674:$F$703</c:f>
              <c:numCache>
                <c:formatCode>General</c:formatCode>
                <c:ptCount val="30"/>
                <c:pt idx="0" formatCode="0">
                  <c:v>0.5</c:v>
                </c:pt>
                <c:pt idx="2" formatCode="0">
                  <c:v>0.7</c:v>
                </c:pt>
                <c:pt idx="3" formatCode="0.0">
                  <c:v>0.3</c:v>
                </c:pt>
                <c:pt idx="7" formatCode="0">
                  <c:v>1.1000000000000001</c:v>
                </c:pt>
                <c:pt idx="8" formatCode="0">
                  <c:v>1.1000000000000001</c:v>
                </c:pt>
                <c:pt idx="9" formatCode="0">
                  <c:v>0.9</c:v>
                </c:pt>
                <c:pt idx="12" formatCode="0">
                  <c:v>2.5</c:v>
                </c:pt>
                <c:pt idx="13" formatCode="0">
                  <c:v>0.6</c:v>
                </c:pt>
                <c:pt idx="16" formatCode="0">
                  <c:v>0.5</c:v>
                </c:pt>
                <c:pt idx="20" formatCode="0">
                  <c:v>0.8</c:v>
                </c:pt>
                <c:pt idx="21" formatCode="0">
                  <c:v>0.6</c:v>
                </c:pt>
                <c:pt idx="23" formatCode="0">
                  <c:v>1.1000000000000001</c:v>
                </c:pt>
                <c:pt idx="25" formatCode="0">
                  <c:v>0.8</c:v>
                </c:pt>
                <c:pt idx="28" formatCode="0">
                  <c:v>1</c:v>
                </c:pt>
                <c:pt idx="29" formatCode="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0CF2-4001-9F91-7D9CCA57CC2E}"/>
            </c:ext>
          </c:extLst>
        </c:ser>
        <c:ser>
          <c:idx val="5"/>
          <c:order val="5"/>
          <c:tx>
            <c:strRef>
              <c:f>'5nod_dati'!$G$673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'5nod_dati'!$A$674:$A$703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'5nod_dati'!$G$674:$G$703</c:f>
              <c:numCache>
                <c:formatCode>General</c:formatCode>
                <c:ptCount val="30"/>
                <c:pt idx="0" formatCode="0.0">
                  <c:v>14</c:v>
                </c:pt>
                <c:pt idx="2" formatCode="0.0">
                  <c:v>14.5</c:v>
                </c:pt>
                <c:pt idx="3" formatCode="0.0">
                  <c:v>13.399999999999999</c:v>
                </c:pt>
                <c:pt idx="5" formatCode="0.0">
                  <c:v>19.2</c:v>
                </c:pt>
                <c:pt idx="6" formatCode="0.0">
                  <c:v>15.399999999999999</c:v>
                </c:pt>
                <c:pt idx="7" formatCode="0.0">
                  <c:v>11.599999999999998</c:v>
                </c:pt>
                <c:pt idx="8" formatCode="0.0">
                  <c:v>14.299999999999997</c:v>
                </c:pt>
                <c:pt idx="9" formatCode="0.0">
                  <c:v>13.4</c:v>
                </c:pt>
                <c:pt idx="10" formatCode="0.0">
                  <c:v>13</c:v>
                </c:pt>
                <c:pt idx="12" formatCode="0.0">
                  <c:v>12.399999999999999</c:v>
                </c:pt>
                <c:pt idx="13" formatCode="0.0">
                  <c:v>12.999999999999998</c:v>
                </c:pt>
                <c:pt idx="14" formatCode="0.0">
                  <c:v>15.6</c:v>
                </c:pt>
                <c:pt idx="16" formatCode="0.0">
                  <c:v>14.299999999999999</c:v>
                </c:pt>
                <c:pt idx="17" formatCode="0.0">
                  <c:v>5.3999999999999986</c:v>
                </c:pt>
                <c:pt idx="19" formatCode="0.0">
                  <c:v>16.3</c:v>
                </c:pt>
                <c:pt idx="20" formatCode="0.0">
                  <c:v>14.099999999999998</c:v>
                </c:pt>
                <c:pt idx="21" formatCode="0.0">
                  <c:v>11.599999999999998</c:v>
                </c:pt>
                <c:pt idx="23" formatCode="0.0">
                  <c:v>8.9999999999999982</c:v>
                </c:pt>
                <c:pt idx="24" formatCode="0.0">
                  <c:v>16.599999999999998</c:v>
                </c:pt>
                <c:pt idx="25" formatCode="0.0">
                  <c:v>14.999999999999998</c:v>
                </c:pt>
                <c:pt idx="26" formatCode="0.0">
                  <c:v>14.899999999999999</c:v>
                </c:pt>
                <c:pt idx="28" formatCode="0.0">
                  <c:v>12.1</c:v>
                </c:pt>
                <c:pt idx="29" formatCode="0.0">
                  <c:v>14.799999999999999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0CF2-4001-9F91-7D9CCA57CC2E}"/>
            </c:ext>
          </c:extLst>
        </c:ser>
        <c:ser>
          <c:idx val="6"/>
          <c:order val="6"/>
          <c:tx>
            <c:strRef>
              <c:f>'5nod_dati'!$H$673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'5nod_dati'!$A$674:$A$703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'5nod_dati'!$H$674:$H$703</c:f>
              <c:numCache>
                <c:formatCode>General</c:formatCode>
                <c:ptCount val="30"/>
                <c:pt idx="0" formatCode="0">
                  <c:v>1.7</c:v>
                </c:pt>
                <c:pt idx="2" formatCode="0">
                  <c:v>1.2</c:v>
                </c:pt>
                <c:pt idx="3" formatCode="0">
                  <c:v>2.2000000000000002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1.9</c:v>
                </c:pt>
                <c:pt idx="9" formatCode="0">
                  <c:v>4.2</c:v>
                </c:pt>
                <c:pt idx="10" formatCode="0">
                  <c:v>2.2999999999999998</c:v>
                </c:pt>
                <c:pt idx="12" formatCode="0">
                  <c:v>2.8</c:v>
                </c:pt>
                <c:pt idx="13" formatCode="0">
                  <c:v>2.1</c:v>
                </c:pt>
                <c:pt idx="14" formatCode="0">
                  <c:v>0.9</c:v>
                </c:pt>
                <c:pt idx="16" formatCode="0">
                  <c:v>1.8</c:v>
                </c:pt>
                <c:pt idx="17" formatCode="0">
                  <c:v>0</c:v>
                </c:pt>
                <c:pt idx="19" formatCode="0">
                  <c:v>0.5</c:v>
                </c:pt>
                <c:pt idx="20" formatCode="0">
                  <c:v>1.6</c:v>
                </c:pt>
                <c:pt idx="21" formatCode="0">
                  <c:v>2.9</c:v>
                </c:pt>
                <c:pt idx="23" formatCode="0">
                  <c:v>0</c:v>
                </c:pt>
                <c:pt idx="24" formatCode="0">
                  <c:v>0.6</c:v>
                </c:pt>
                <c:pt idx="25" formatCode="0">
                  <c:v>2.2000000000000002</c:v>
                </c:pt>
                <c:pt idx="26" formatCode="0">
                  <c:v>1.1000000000000001</c:v>
                </c:pt>
                <c:pt idx="28" formatCode="0">
                  <c:v>1</c:v>
                </c:pt>
                <c:pt idx="29" formatCode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0CF2-4001-9F91-7D9CCA57C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103.3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28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614873475332237"/>
          <c:y val="9.190991794837124E-3"/>
          <c:w val="0.70385126524667763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32653216631182902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'5nod_dati'!$K$673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2257-4B54-ABA7-4E3CFA36D141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2257-4B54-ABA7-4E3CFA36D141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2257-4B54-ABA7-4E3CFA36D141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2257-4B54-ABA7-4E3CFA36D141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2257-4B54-ABA7-4E3CFA36D141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2257-4B54-ABA7-4E3CFA36D141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2257-4B54-ABA7-4E3CFA36D141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257-4B54-ABA7-4E3CFA36D141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257-4B54-ABA7-4E3CFA36D141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257-4B54-ABA7-4E3CFA36D141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257-4B54-ABA7-4E3CFA36D141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257-4B54-ABA7-4E3CFA36D141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257-4B54-ABA7-4E3CFA36D141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257-4B54-ABA7-4E3CFA36D141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257-4B54-ABA7-4E3CFA36D141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257-4B54-ABA7-4E3CFA36D14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'5nod_dati'!$K$674:$K$703</c:f>
              <c:numCache>
                <c:formatCode>General</c:formatCode>
                <c:ptCount val="30"/>
                <c:pt idx="0" formatCode="0.0">
                  <c:v>58.25</c:v>
                </c:pt>
                <c:pt idx="2" formatCode="0.0">
                  <c:v>60.75</c:v>
                </c:pt>
                <c:pt idx="3" formatCode="0.0">
                  <c:v>55.8</c:v>
                </c:pt>
                <c:pt idx="5" formatCode="0.0">
                  <c:v>79.150000000000006</c:v>
                </c:pt>
                <c:pt idx="6" formatCode="0.0">
                  <c:v>61.5</c:v>
                </c:pt>
                <c:pt idx="7" formatCode="0.0">
                  <c:v>56.800000000000004</c:v>
                </c:pt>
                <c:pt idx="8" formatCode="0.0">
                  <c:v>59.150000000000006</c:v>
                </c:pt>
                <c:pt idx="9" formatCode="0.0">
                  <c:v>53.45</c:v>
                </c:pt>
                <c:pt idx="10" formatCode="0.0">
                  <c:v>53.499999999999993</c:v>
                </c:pt>
                <c:pt idx="12" formatCode="0.0">
                  <c:v>57.699999999999996</c:v>
                </c:pt>
                <c:pt idx="13" formatCode="0.0">
                  <c:v>56.300000000000004</c:v>
                </c:pt>
                <c:pt idx="14" formatCode="0.0">
                  <c:v>60.9</c:v>
                </c:pt>
                <c:pt idx="16" formatCode="0.0">
                  <c:v>59.05</c:v>
                </c:pt>
                <c:pt idx="17" formatCode="0.0">
                  <c:v>40.450000000000003</c:v>
                </c:pt>
                <c:pt idx="19" formatCode="0.0">
                  <c:v>58.899999999999991</c:v>
                </c:pt>
                <c:pt idx="20" formatCode="0.0">
                  <c:v>60.05</c:v>
                </c:pt>
                <c:pt idx="21" formatCode="0.0">
                  <c:v>55</c:v>
                </c:pt>
                <c:pt idx="23" formatCode="0.0">
                  <c:v>53.7</c:v>
                </c:pt>
                <c:pt idx="24" formatCode="0.0">
                  <c:v>57.95</c:v>
                </c:pt>
                <c:pt idx="25" formatCode="0.0">
                  <c:v>59.75</c:v>
                </c:pt>
                <c:pt idx="26" formatCode="0.0">
                  <c:v>61.4</c:v>
                </c:pt>
                <c:pt idx="28" formatCode="0.0">
                  <c:v>58.250000000000007</c:v>
                </c:pt>
                <c:pt idx="29" formatCode="0.0">
                  <c:v>58.1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257-4B54-ABA7-4E3CFA36D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'5nod_dati'!$N$273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'5nod_dati'!$M$274:$M$303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'5nod_dati'!$N$274:$N$303</c:f>
              <c:numCache>
                <c:formatCode>General</c:formatCode>
                <c:ptCount val="30"/>
                <c:pt idx="0" formatCode="0.0">
                  <c:v>14</c:v>
                </c:pt>
                <c:pt idx="2" formatCode="0.0">
                  <c:v>15.199999999999996</c:v>
                </c:pt>
                <c:pt idx="3" formatCode="0.0">
                  <c:v>13</c:v>
                </c:pt>
                <c:pt idx="5" formatCode="0.0">
                  <c:v>3.7999999999999936</c:v>
                </c:pt>
                <c:pt idx="6" formatCode="0.0">
                  <c:v>13</c:v>
                </c:pt>
                <c:pt idx="7" formatCode="0.0">
                  <c:v>14.399999999999995</c:v>
                </c:pt>
                <c:pt idx="8" formatCode="0.0">
                  <c:v>14.499999999999993</c:v>
                </c:pt>
                <c:pt idx="9" formatCode="0.0">
                  <c:v>15.199999999999996</c:v>
                </c:pt>
                <c:pt idx="10" formatCode="0.0">
                  <c:v>16.399999999999999</c:v>
                </c:pt>
                <c:pt idx="12" formatCode="0.0">
                  <c:v>19.600000000000001</c:v>
                </c:pt>
                <c:pt idx="13" formatCode="0.0">
                  <c:v>16.5</c:v>
                </c:pt>
                <c:pt idx="14" formatCode="0.0">
                  <c:v>9.5</c:v>
                </c:pt>
                <c:pt idx="16" formatCode="0.0">
                  <c:v>12.799999999999997</c:v>
                </c:pt>
                <c:pt idx="17" formatCode="0.0">
                  <c:v>42.400000000000006</c:v>
                </c:pt>
                <c:pt idx="19" formatCode="0.0">
                  <c:v>8.7999999999999972</c:v>
                </c:pt>
                <c:pt idx="20" formatCode="0.0">
                  <c:v>15.599999999999994</c:v>
                </c:pt>
                <c:pt idx="21" formatCode="0.0">
                  <c:v>16.699999999999996</c:v>
                </c:pt>
                <c:pt idx="23" formatCode="0.0">
                  <c:v>11.099999999999994</c:v>
                </c:pt>
                <c:pt idx="24" formatCode="0.0">
                  <c:v>12.399999999999999</c:v>
                </c:pt>
                <c:pt idx="25" formatCode="0.0">
                  <c:v>13.499999999999993</c:v>
                </c:pt>
                <c:pt idx="26" formatCode="0.0">
                  <c:v>10.399999999999999</c:v>
                </c:pt>
                <c:pt idx="28" formatCode="0.0">
                  <c:v>7.6999999999999922</c:v>
                </c:pt>
                <c:pt idx="29" formatCode="0.0">
                  <c:v>17.200000000000003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B-4EDB-8988-D6832363FF7C}"/>
            </c:ext>
          </c:extLst>
        </c:ser>
        <c:ser>
          <c:idx val="1"/>
          <c:order val="1"/>
          <c:tx>
            <c:strRef>
              <c:f>'5nod_dati'!$O$273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ABB-4EDB-8988-D6832363FF7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ABB-4EDB-8988-D6832363FF7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ABB-4EDB-8988-D6832363FF7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ABB-4EDB-8988-D6832363FF7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ABB-4EDB-8988-D6832363FF7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ABB-4EDB-8988-D6832363FF7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ABB-4EDB-8988-D6832363FF7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ABB-4EDB-8988-D6832363FF7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ABB-4EDB-8988-D6832363FF7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ABB-4EDB-8988-D6832363FF7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ABB-4EDB-8988-D6832363FF7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ABB-4EDB-8988-D6832363FF7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ABB-4EDB-8988-D6832363FF7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ABB-4EDB-8988-D6832363FF7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ABB-4EDB-8988-D6832363FF7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EABB-4EDB-8988-D6832363FF7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ABB-4EDB-8988-D6832363FF7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EABB-4EDB-8988-D6832363FF7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ABB-4EDB-8988-D6832363FF7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EABB-4EDB-8988-D6832363FF7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EABB-4EDB-8988-D6832363FF7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EABB-4EDB-8988-D6832363FF7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ABB-4EDB-8988-D6832363FF7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'5nod_dati'!$M$274:$M$303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'5nod_dati'!$O$274:$O$303</c:f>
              <c:numCache>
                <c:formatCode>General</c:formatCode>
                <c:ptCount val="30"/>
                <c:pt idx="0" formatCode="0">
                  <c:v>54</c:v>
                </c:pt>
                <c:pt idx="2" formatCode="0">
                  <c:v>51.9</c:v>
                </c:pt>
                <c:pt idx="3" formatCode="0">
                  <c:v>55.9</c:v>
                </c:pt>
                <c:pt idx="5" formatCode="0">
                  <c:v>73.7</c:v>
                </c:pt>
                <c:pt idx="6" formatCode="0">
                  <c:v>56.3</c:v>
                </c:pt>
                <c:pt idx="7" formatCode="0">
                  <c:v>58.2</c:v>
                </c:pt>
                <c:pt idx="8" formatCode="0">
                  <c:v>48.1</c:v>
                </c:pt>
                <c:pt idx="9" formatCode="0">
                  <c:v>53.7</c:v>
                </c:pt>
                <c:pt idx="10" formatCode="0">
                  <c:v>48.3</c:v>
                </c:pt>
                <c:pt idx="12" formatCode="0">
                  <c:v>39.9</c:v>
                </c:pt>
                <c:pt idx="13" formatCode="0">
                  <c:v>48.8</c:v>
                </c:pt>
                <c:pt idx="14" formatCode="0">
                  <c:v>63.8</c:v>
                </c:pt>
                <c:pt idx="16" formatCode="0">
                  <c:v>55.6</c:v>
                </c:pt>
                <c:pt idx="17" formatCode="0">
                  <c:v>12.6</c:v>
                </c:pt>
                <c:pt idx="19" formatCode="0">
                  <c:v>59.1</c:v>
                </c:pt>
                <c:pt idx="20" formatCode="0">
                  <c:v>54.2</c:v>
                </c:pt>
                <c:pt idx="21" formatCode="0">
                  <c:v>49.1</c:v>
                </c:pt>
                <c:pt idx="23" formatCode="0">
                  <c:v>51</c:v>
                </c:pt>
                <c:pt idx="24" formatCode="0">
                  <c:v>55.4</c:v>
                </c:pt>
                <c:pt idx="25" formatCode="0">
                  <c:v>59.7</c:v>
                </c:pt>
                <c:pt idx="26" formatCode="0">
                  <c:v>61.9</c:v>
                </c:pt>
                <c:pt idx="28" formatCode="0">
                  <c:v>66.400000000000006</c:v>
                </c:pt>
                <c:pt idx="29" formatCode="0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ABB-4EDB-8988-D6832363FF7C}"/>
            </c:ext>
          </c:extLst>
        </c:ser>
        <c:ser>
          <c:idx val="2"/>
          <c:order val="2"/>
          <c:tx>
            <c:strRef>
              <c:f>'5nod_dati'!$P$273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ABB-4EDB-8988-D6832363FF7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EABB-4EDB-8988-D6832363FF7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EABB-4EDB-8988-D6832363FF7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EABB-4EDB-8988-D6832363FF7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EABB-4EDB-8988-D6832363FF7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EABB-4EDB-8988-D6832363FF7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EABB-4EDB-8988-D6832363FF7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EABB-4EDB-8988-D6832363FF7C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EABB-4EDB-8988-D6832363FF7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'5nod_dati'!$M$274:$M$303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'5nod_dati'!$P$274:$P$303</c:f>
              <c:numCache>
                <c:formatCode>General</c:formatCode>
                <c:ptCount val="30"/>
                <c:pt idx="0" formatCode="0">
                  <c:v>35.799999999999997</c:v>
                </c:pt>
                <c:pt idx="2" formatCode="0">
                  <c:v>36.700000000000003</c:v>
                </c:pt>
                <c:pt idx="3" formatCode="0">
                  <c:v>34.9</c:v>
                </c:pt>
                <c:pt idx="5" formatCode="0">
                  <c:v>26.3</c:v>
                </c:pt>
                <c:pt idx="6" formatCode="0">
                  <c:v>34.5</c:v>
                </c:pt>
                <c:pt idx="7" formatCode="0">
                  <c:v>31.2</c:v>
                </c:pt>
                <c:pt idx="8" formatCode="0">
                  <c:v>41.2</c:v>
                </c:pt>
                <c:pt idx="9" formatCode="0">
                  <c:v>34.9</c:v>
                </c:pt>
                <c:pt idx="10" formatCode="0">
                  <c:v>39.1</c:v>
                </c:pt>
                <c:pt idx="12" formatCode="0">
                  <c:v>44.3</c:v>
                </c:pt>
                <c:pt idx="13" formatCode="0">
                  <c:v>38.5</c:v>
                </c:pt>
                <c:pt idx="14" formatCode="0">
                  <c:v>30.5</c:v>
                </c:pt>
                <c:pt idx="16" formatCode="0">
                  <c:v>35.4</c:v>
                </c:pt>
                <c:pt idx="17" formatCode="0">
                  <c:v>48.8</c:v>
                </c:pt>
                <c:pt idx="19" formatCode="0">
                  <c:v>35.9</c:v>
                </c:pt>
                <c:pt idx="20" formatCode="0">
                  <c:v>34</c:v>
                </c:pt>
                <c:pt idx="21" formatCode="0">
                  <c:v>38</c:v>
                </c:pt>
                <c:pt idx="23" formatCode="0">
                  <c:v>41.7</c:v>
                </c:pt>
                <c:pt idx="24" formatCode="0">
                  <c:v>36</c:v>
                </c:pt>
                <c:pt idx="25" formatCode="0">
                  <c:v>30.6</c:v>
                </c:pt>
                <c:pt idx="26" formatCode="0">
                  <c:v>31.5</c:v>
                </c:pt>
                <c:pt idx="28" formatCode="0">
                  <c:v>29.7</c:v>
                </c:pt>
                <c:pt idx="29" formatCode="0">
                  <c:v>38.799999999999997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ABB-4EDB-8988-D6832363FF7C}"/>
            </c:ext>
          </c:extLst>
        </c:ser>
        <c:ser>
          <c:idx val="3"/>
          <c:order val="3"/>
          <c:tx>
            <c:strRef>
              <c:f>'5nod_dati'!$Q$273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EABB-4EDB-8988-D6832363FF7C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EABB-4EDB-8988-D6832363FF7C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EABB-4EDB-8988-D6832363FF7C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EABB-4EDB-8988-D6832363FF7C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EABB-4EDB-8988-D6832363FF7C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EABB-4EDB-8988-D6832363FF7C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EABB-4EDB-8988-D6832363FF7C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EABB-4EDB-8988-D6832363FF7C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EABB-4EDB-8988-D6832363FF7C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EABB-4EDB-8988-D6832363FF7C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EABB-4EDB-8988-D6832363FF7C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EABB-4EDB-8988-D6832363FF7C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EABB-4EDB-8988-D6832363FF7C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EABB-4EDB-8988-D6832363FF7C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EABB-4EDB-8988-D6832363FF7C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EABB-4EDB-8988-D6832363FF7C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EABB-4EDB-8988-D6832363FF7C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EABB-4EDB-8988-D6832363FF7C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EABB-4EDB-8988-D6832363FF7C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EABB-4EDB-8988-D6832363FF7C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EABB-4EDB-8988-D6832363FF7C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EABB-4EDB-8988-D6832363FF7C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EABB-4EDB-8988-D6832363FF7C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EABB-4EDB-8988-D6832363FF7C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EABB-4EDB-8988-D6832363FF7C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EABB-4EDB-8988-D6832363FF7C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EABB-4EDB-8988-D6832363FF7C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EABB-4EDB-8988-D6832363FF7C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EABB-4EDB-8988-D6832363FF7C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EABB-4EDB-8988-D6832363FF7C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EABB-4EDB-8988-D6832363FF7C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EABB-4EDB-8988-D6832363FF7C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EABB-4EDB-8988-D6832363FF7C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EABB-4EDB-8988-D6832363FF7C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EABB-4EDB-8988-D6832363FF7C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EABB-4EDB-8988-D6832363FF7C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EABB-4EDB-8988-D6832363FF7C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EABB-4EDB-8988-D6832363FF7C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EABB-4EDB-8988-D6832363FF7C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EABB-4EDB-8988-D6832363FF7C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'5nod_dati'!$M$274:$M$303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'5nod_dati'!$Q$274:$Q$303</c:f>
              <c:numCache>
                <c:formatCode>General</c:formatCode>
                <c:ptCount val="30"/>
                <c:pt idx="0" formatCode="0">
                  <c:v>4.2</c:v>
                </c:pt>
                <c:pt idx="2" formatCode="0">
                  <c:v>5.7</c:v>
                </c:pt>
                <c:pt idx="3" formatCode="0">
                  <c:v>2.8</c:v>
                </c:pt>
                <c:pt idx="6" formatCode="0">
                  <c:v>7.6</c:v>
                </c:pt>
                <c:pt idx="7" formatCode="0">
                  <c:v>5.7</c:v>
                </c:pt>
                <c:pt idx="8" formatCode="0">
                  <c:v>7.3</c:v>
                </c:pt>
                <c:pt idx="9" formatCode="0">
                  <c:v>5</c:v>
                </c:pt>
                <c:pt idx="12" formatCode="0">
                  <c:v>3.2</c:v>
                </c:pt>
                <c:pt idx="13" formatCode="0">
                  <c:v>5.7</c:v>
                </c:pt>
                <c:pt idx="14" formatCode="0">
                  <c:v>2.2999999999999998</c:v>
                </c:pt>
                <c:pt idx="16" formatCode="0">
                  <c:v>3.6</c:v>
                </c:pt>
                <c:pt idx="17" formatCode="0">
                  <c:v>18.5</c:v>
                </c:pt>
                <c:pt idx="19" formatCode="0">
                  <c:v>3.6</c:v>
                </c:pt>
                <c:pt idx="20" formatCode="0">
                  <c:v>6.4</c:v>
                </c:pt>
                <c:pt idx="21" formatCode="0">
                  <c:v>1.8</c:v>
                </c:pt>
                <c:pt idx="23" formatCode="0">
                  <c:v>4.3</c:v>
                </c:pt>
                <c:pt idx="24" formatCode="0">
                  <c:v>1.7</c:v>
                </c:pt>
                <c:pt idx="25" formatCode="0">
                  <c:v>5.6</c:v>
                </c:pt>
                <c:pt idx="26" formatCode="0">
                  <c:v>4.5</c:v>
                </c:pt>
                <c:pt idx="28" formatCode="0">
                  <c:v>2.5</c:v>
                </c:pt>
                <c:pt idx="29" formatCode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EABB-4EDB-8988-D6832363FF7C}"/>
            </c:ext>
          </c:extLst>
        </c:ser>
        <c:ser>
          <c:idx val="4"/>
          <c:order val="4"/>
          <c:tx>
            <c:strRef>
              <c:f>'5nod_dati'!$R$273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EABB-4EDB-8988-D6832363FF7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EABB-4EDB-8988-D6832363FF7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EABB-4EDB-8988-D6832363FF7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EABB-4EDB-8988-D6832363FF7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EABB-4EDB-8988-D6832363FF7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EABB-4EDB-8988-D6832363FF7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EABB-4EDB-8988-D6832363FF7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EABB-4EDB-8988-D6832363FF7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EABB-4EDB-8988-D6832363FF7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EABB-4EDB-8988-D6832363FF7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EABB-4EDB-8988-D6832363FF7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EABB-4EDB-8988-D6832363FF7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EABB-4EDB-8988-D6832363FF7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EABB-4EDB-8988-D6832363FF7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EABB-4EDB-8988-D6832363FF7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EABB-4EDB-8988-D6832363FF7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EABB-4EDB-8988-D6832363FF7C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EABB-4EDB-8988-D6832363FF7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EABB-4EDB-8988-D6832363FF7C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EABB-4EDB-8988-D6832363FF7C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EABB-4EDB-8988-D6832363FF7C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EABB-4EDB-8988-D6832363FF7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EABB-4EDB-8988-D6832363FF7C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EABB-4EDB-8988-D6832363FF7C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EABB-4EDB-8988-D6832363FF7C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EABB-4EDB-8988-D6832363FF7C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EABB-4EDB-8988-D6832363FF7C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EABB-4EDB-8988-D6832363FF7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EABB-4EDB-8988-D6832363FF7C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EABB-4EDB-8988-D6832363FF7C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EABB-4EDB-8988-D6832363FF7C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EABB-4EDB-8988-D6832363FF7C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EABB-4EDB-8988-D6832363FF7C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EABB-4EDB-8988-D6832363FF7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EABB-4EDB-8988-D6832363FF7C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EABB-4EDB-8988-D6832363FF7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EABB-4EDB-8988-D6832363FF7C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EABB-4EDB-8988-D6832363FF7C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EABB-4EDB-8988-D6832363FF7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EABB-4EDB-8988-D6832363FF7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'5nod_dati'!$M$274:$M$303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'5nod_dati'!$R$274:$R$303</c:f>
              <c:numCache>
                <c:formatCode>General</c:formatCode>
                <c:ptCount val="30"/>
                <c:pt idx="0" formatCode="0">
                  <c:v>1</c:v>
                </c:pt>
                <c:pt idx="2" formatCode="0">
                  <c:v>1.2</c:v>
                </c:pt>
                <c:pt idx="3" formatCode="0">
                  <c:v>0.8</c:v>
                </c:pt>
                <c:pt idx="7" formatCode="0">
                  <c:v>3.6</c:v>
                </c:pt>
                <c:pt idx="8" formatCode="0">
                  <c:v>1.2</c:v>
                </c:pt>
                <c:pt idx="9" formatCode="0">
                  <c:v>1.5</c:v>
                </c:pt>
                <c:pt idx="13" formatCode="0">
                  <c:v>1.5</c:v>
                </c:pt>
                <c:pt idx="14" formatCode="0">
                  <c:v>0.5</c:v>
                </c:pt>
                <c:pt idx="16" formatCode="0">
                  <c:v>0.8</c:v>
                </c:pt>
                <c:pt idx="17" formatCode="0">
                  <c:v>6.5</c:v>
                </c:pt>
                <c:pt idx="19" formatCode="0">
                  <c:v>0.7</c:v>
                </c:pt>
                <c:pt idx="20" formatCode="0">
                  <c:v>2</c:v>
                </c:pt>
                <c:pt idx="24" formatCode="0">
                  <c:v>0.9</c:v>
                </c:pt>
                <c:pt idx="25" formatCode="0">
                  <c:v>1.3</c:v>
                </c:pt>
                <c:pt idx="26" formatCode="0">
                  <c:v>0.9</c:v>
                </c:pt>
                <c:pt idx="28" formatCode="0.0">
                  <c:v>0.4</c:v>
                </c:pt>
                <c:pt idx="29" formatCode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EABB-4EDB-8988-D6832363FF7C}"/>
            </c:ext>
          </c:extLst>
        </c:ser>
        <c:ser>
          <c:idx val="5"/>
          <c:order val="5"/>
          <c:tx>
            <c:strRef>
              <c:f>'5nod_dati'!$S$273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'5nod_dati'!$M$274:$M$303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'5nod_dati'!$S$274:$S$303</c:f>
              <c:numCache>
                <c:formatCode>General</c:formatCode>
                <c:ptCount val="30"/>
                <c:pt idx="0" formatCode="0.0">
                  <c:v>25</c:v>
                </c:pt>
                <c:pt idx="2" formatCode="0.0">
                  <c:v>23.3</c:v>
                </c:pt>
                <c:pt idx="3" formatCode="0.0">
                  <c:v>26.599999999999998</c:v>
                </c:pt>
                <c:pt idx="5" formatCode="0.0">
                  <c:v>30.2</c:v>
                </c:pt>
                <c:pt idx="6" formatCode="0.0">
                  <c:v>22.6</c:v>
                </c:pt>
                <c:pt idx="7" formatCode="0.0">
                  <c:v>20.9</c:v>
                </c:pt>
                <c:pt idx="8" formatCode="0.0">
                  <c:v>21.7</c:v>
                </c:pt>
                <c:pt idx="9" formatCode="0.0">
                  <c:v>23.7</c:v>
                </c:pt>
                <c:pt idx="10" formatCode="0.0">
                  <c:v>30.2</c:v>
                </c:pt>
                <c:pt idx="12" formatCode="0.0">
                  <c:v>27</c:v>
                </c:pt>
                <c:pt idx="13" formatCode="0.0">
                  <c:v>23</c:v>
                </c:pt>
                <c:pt idx="14" formatCode="0.0">
                  <c:v>27.4</c:v>
                </c:pt>
                <c:pt idx="16" formatCode="0.0">
                  <c:v>25.799999999999997</c:v>
                </c:pt>
                <c:pt idx="17" formatCode="0.0">
                  <c:v>5.1999999999999993</c:v>
                </c:pt>
                <c:pt idx="19" formatCode="0.0">
                  <c:v>25.9</c:v>
                </c:pt>
                <c:pt idx="20" formatCode="0.0">
                  <c:v>21.799999999999997</c:v>
                </c:pt>
                <c:pt idx="21" formatCode="0.0">
                  <c:v>28.4</c:v>
                </c:pt>
                <c:pt idx="23" formatCode="0.0">
                  <c:v>25.9</c:v>
                </c:pt>
                <c:pt idx="24" formatCode="0.0">
                  <c:v>27.6</c:v>
                </c:pt>
                <c:pt idx="25" formatCode="0.0">
                  <c:v>23.299999999999997</c:v>
                </c:pt>
                <c:pt idx="26" formatCode="0.0">
                  <c:v>24.8</c:v>
                </c:pt>
                <c:pt idx="28" formatCode="0.0">
                  <c:v>27.3</c:v>
                </c:pt>
                <c:pt idx="29" formatCode="0.0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EABB-4EDB-8988-D6832363FF7C}"/>
            </c:ext>
          </c:extLst>
        </c:ser>
        <c:ser>
          <c:idx val="6"/>
          <c:order val="6"/>
          <c:tx>
            <c:strRef>
              <c:f>'5nod_dati'!$T$273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'5nod_dati'!$M$274:$M$303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'5nod_dati'!$T$274:$T$303</c:f>
              <c:numCache>
                <c:formatCode>General</c:formatCode>
                <c:ptCount val="30"/>
                <c:pt idx="0" formatCode="0">
                  <c:v>5</c:v>
                </c:pt>
                <c:pt idx="2" formatCode="0">
                  <c:v>4.4000000000000004</c:v>
                </c:pt>
                <c:pt idx="3" formatCode="0">
                  <c:v>5.6</c:v>
                </c:pt>
                <c:pt idx="5" formatCode="0">
                  <c:v>0</c:v>
                </c:pt>
                <c:pt idx="6" formatCode="0">
                  <c:v>1.5</c:v>
                </c:pt>
                <c:pt idx="7" formatCode="0">
                  <c:v>1.3</c:v>
                </c:pt>
                <c:pt idx="8" formatCode="0">
                  <c:v>2.2999999999999998</c:v>
                </c:pt>
                <c:pt idx="9" formatCode="0">
                  <c:v>4.9000000000000004</c:v>
                </c:pt>
                <c:pt idx="10" formatCode="0">
                  <c:v>12.5</c:v>
                </c:pt>
                <c:pt idx="12" formatCode="0">
                  <c:v>12.6</c:v>
                </c:pt>
                <c:pt idx="13" formatCode="0">
                  <c:v>5.5</c:v>
                </c:pt>
                <c:pt idx="14" formatCode="0">
                  <c:v>3</c:v>
                </c:pt>
                <c:pt idx="16" formatCode="0">
                  <c:v>4.5999999999999996</c:v>
                </c:pt>
                <c:pt idx="17" formatCode="0">
                  <c:v>13.5</c:v>
                </c:pt>
                <c:pt idx="19" formatCode="0">
                  <c:v>0.7</c:v>
                </c:pt>
                <c:pt idx="20" formatCode="0">
                  <c:v>3.4</c:v>
                </c:pt>
                <c:pt idx="21" formatCode="0">
                  <c:v>11.1</c:v>
                </c:pt>
                <c:pt idx="23" formatCode="0">
                  <c:v>3</c:v>
                </c:pt>
                <c:pt idx="24" formatCode="0">
                  <c:v>6.1</c:v>
                </c:pt>
                <c:pt idx="25" formatCode="0">
                  <c:v>2.9</c:v>
                </c:pt>
                <c:pt idx="26" formatCode="0">
                  <c:v>1.2</c:v>
                </c:pt>
                <c:pt idx="28" formatCode="0">
                  <c:v>0.9</c:v>
                </c:pt>
                <c:pt idx="29" formatCode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EABB-4EDB-8988-D6832363F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103.8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0385551307724984"/>
          <c:y val="9.190991794837124E-3"/>
          <c:w val="0.69440151101401781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597602171803407"/>
          <c:y val="5.806522774608696E-2"/>
          <c:w val="0.78402397828196591"/>
          <c:h val="0.893492038560211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'1nod_dati'!$B$10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'1nod_dati'!$A$11:$A$40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'1nod_dati'!$B$11:$B$40</c:f>
              <c:numCache>
                <c:formatCode>General</c:formatCode>
                <c:ptCount val="30"/>
                <c:pt idx="0" formatCode="0.0">
                  <c:v>17.100000000000009</c:v>
                </c:pt>
                <c:pt idx="2" formatCode="0.0">
                  <c:v>19</c:v>
                </c:pt>
                <c:pt idx="3" formatCode="0.0">
                  <c:v>15.300000000000011</c:v>
                </c:pt>
                <c:pt idx="5" formatCode="0.0">
                  <c:v>3.5000000000000142</c:v>
                </c:pt>
                <c:pt idx="6" formatCode="0.0">
                  <c:v>6.4000000000000057</c:v>
                </c:pt>
                <c:pt idx="7" formatCode="0.0">
                  <c:v>21.5</c:v>
                </c:pt>
                <c:pt idx="8" formatCode="0.0">
                  <c:v>15.100000000000009</c:v>
                </c:pt>
                <c:pt idx="9" formatCode="0.0">
                  <c:v>22.200000000000003</c:v>
                </c:pt>
                <c:pt idx="10" formatCode="0.0">
                  <c:v>22.5</c:v>
                </c:pt>
                <c:pt idx="12" formatCode="0.0">
                  <c:v>24.1</c:v>
                </c:pt>
                <c:pt idx="13" formatCode="0.0">
                  <c:v>18.900000000000006</c:v>
                </c:pt>
                <c:pt idx="14" formatCode="0.0">
                  <c:v>13.400000000000006</c:v>
                </c:pt>
                <c:pt idx="16" formatCode="0.0">
                  <c:v>16.900000000000006</c:v>
                </c:pt>
                <c:pt idx="17" formatCode="0.0">
                  <c:v>25.5</c:v>
                </c:pt>
                <c:pt idx="19" formatCode="0.0">
                  <c:v>13.900000000000006</c:v>
                </c:pt>
                <c:pt idx="20" formatCode="0.0">
                  <c:v>18.400000000000006</c:v>
                </c:pt>
                <c:pt idx="21" formatCode="0.0">
                  <c:v>18.200000000000017</c:v>
                </c:pt>
                <c:pt idx="23" formatCode="0.0">
                  <c:v>11.599999999999994</c:v>
                </c:pt>
                <c:pt idx="24" formatCode="0.0">
                  <c:v>12.800000000000011</c:v>
                </c:pt>
                <c:pt idx="25" formatCode="0.0">
                  <c:v>18.600000000000009</c:v>
                </c:pt>
                <c:pt idx="26" formatCode="0.0">
                  <c:v>17.700000000000003</c:v>
                </c:pt>
                <c:pt idx="28" formatCode="0.0">
                  <c:v>16.600000000000009</c:v>
                </c:pt>
                <c:pt idx="29" formatCode="0.0">
                  <c:v>17.400000000000006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B-4216-BB36-E0CA42F05B2C}"/>
            </c:ext>
          </c:extLst>
        </c:ser>
        <c:ser>
          <c:idx val="1"/>
          <c:order val="1"/>
          <c:tx>
            <c:strRef>
              <c:f>'1nod_dati'!$C$10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38B-4216-BB36-E0CA42F05B2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38B-4216-BB36-E0CA42F05B2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38B-4216-BB36-E0CA42F05B2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38B-4216-BB36-E0CA42F05B2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38B-4216-BB36-E0CA42F05B2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38B-4216-BB36-E0CA42F05B2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38B-4216-BB36-E0CA42F05B2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38B-4216-BB36-E0CA42F05B2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38B-4216-BB36-E0CA42F05B2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38B-4216-BB36-E0CA42F05B2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F38B-4216-BB36-E0CA42F05B2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38B-4216-BB36-E0CA42F05B2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F38B-4216-BB36-E0CA42F05B2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F38B-4216-BB36-E0CA42F05B2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F38B-4216-BB36-E0CA42F05B2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F38B-4216-BB36-E0CA42F05B2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F38B-4216-BB36-E0CA42F05B2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F38B-4216-BB36-E0CA42F05B2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F38B-4216-BB36-E0CA42F05B2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F38B-4216-BB36-E0CA42F05B2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F38B-4216-BB36-E0CA42F05B2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F38B-4216-BB36-E0CA42F05B2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F38B-4216-BB36-E0CA42F05B2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'1nod_dati'!$A$11:$A$40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'1nod_dati'!$C$11:$C$40</c:f>
              <c:numCache>
                <c:formatCode>General</c:formatCode>
                <c:ptCount val="30"/>
                <c:pt idx="0" formatCode="0">
                  <c:v>12.5</c:v>
                </c:pt>
                <c:pt idx="2" formatCode="0">
                  <c:v>14.2</c:v>
                </c:pt>
                <c:pt idx="3" formatCode="0">
                  <c:v>11</c:v>
                </c:pt>
                <c:pt idx="5" formatCode="0">
                  <c:v>16.8</c:v>
                </c:pt>
                <c:pt idx="6" formatCode="0">
                  <c:v>13.3</c:v>
                </c:pt>
                <c:pt idx="7" formatCode="0">
                  <c:v>16.899999999999999</c:v>
                </c:pt>
                <c:pt idx="8" formatCode="0">
                  <c:v>5.6</c:v>
                </c:pt>
                <c:pt idx="9" formatCode="0">
                  <c:v>11.3</c:v>
                </c:pt>
                <c:pt idx="10" formatCode="0">
                  <c:v>13.7</c:v>
                </c:pt>
                <c:pt idx="12" formatCode="0">
                  <c:v>19.7</c:v>
                </c:pt>
                <c:pt idx="13" formatCode="0">
                  <c:v>12.5</c:v>
                </c:pt>
                <c:pt idx="14" formatCode="0">
                  <c:v>11.2</c:v>
                </c:pt>
                <c:pt idx="16" formatCode="0">
                  <c:v>12.8</c:v>
                </c:pt>
                <c:pt idx="17" formatCode="0">
                  <c:v>8.5</c:v>
                </c:pt>
                <c:pt idx="19" formatCode="0">
                  <c:v>14.4</c:v>
                </c:pt>
                <c:pt idx="20" formatCode="0">
                  <c:v>9</c:v>
                </c:pt>
                <c:pt idx="21" formatCode="0">
                  <c:v>15.6</c:v>
                </c:pt>
                <c:pt idx="23" formatCode="0">
                  <c:v>8.9</c:v>
                </c:pt>
                <c:pt idx="24" formatCode="0">
                  <c:v>14.6</c:v>
                </c:pt>
                <c:pt idx="25" formatCode="0">
                  <c:v>10.1</c:v>
                </c:pt>
                <c:pt idx="26" formatCode="0">
                  <c:v>15.2</c:v>
                </c:pt>
                <c:pt idx="28" formatCode="0">
                  <c:v>11.6</c:v>
                </c:pt>
                <c:pt idx="29" formatCode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38B-4216-BB36-E0CA42F05B2C}"/>
            </c:ext>
          </c:extLst>
        </c:ser>
        <c:ser>
          <c:idx val="2"/>
          <c:order val="2"/>
          <c:tx>
            <c:strRef>
              <c:f>'1nod_dati'!$D$10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F38B-4216-BB36-E0CA42F05B2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F38B-4216-BB36-E0CA42F05B2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F38B-4216-BB36-E0CA42F05B2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F38B-4216-BB36-E0CA42F05B2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F38B-4216-BB36-E0CA42F05B2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F38B-4216-BB36-E0CA42F05B2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F38B-4216-BB36-E0CA42F05B2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F38B-4216-BB36-E0CA42F05B2C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F38B-4216-BB36-E0CA42F05B2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'1nod_dati'!$A$11:$A$40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'1nod_dati'!$D$11:$D$40</c:f>
              <c:numCache>
                <c:formatCode>General</c:formatCode>
                <c:ptCount val="30"/>
                <c:pt idx="0" formatCode="0">
                  <c:v>68.8</c:v>
                </c:pt>
                <c:pt idx="2" formatCode="0">
                  <c:v>65.2</c:v>
                </c:pt>
                <c:pt idx="3" formatCode="0">
                  <c:v>72.099999999999994</c:v>
                </c:pt>
                <c:pt idx="5" formatCode="0">
                  <c:v>78.099999999999994</c:v>
                </c:pt>
                <c:pt idx="6" formatCode="0">
                  <c:v>78.7</c:v>
                </c:pt>
                <c:pt idx="7" formatCode="0">
                  <c:v>60</c:v>
                </c:pt>
                <c:pt idx="8" formatCode="0">
                  <c:v>77.7</c:v>
                </c:pt>
                <c:pt idx="9" formatCode="0">
                  <c:v>64.900000000000006</c:v>
                </c:pt>
                <c:pt idx="10" formatCode="0">
                  <c:v>62.2</c:v>
                </c:pt>
                <c:pt idx="12" formatCode="0">
                  <c:v>54.6</c:v>
                </c:pt>
                <c:pt idx="13" formatCode="0">
                  <c:v>67</c:v>
                </c:pt>
                <c:pt idx="14" formatCode="0">
                  <c:v>73.8</c:v>
                </c:pt>
                <c:pt idx="16" formatCode="0">
                  <c:v>68.7</c:v>
                </c:pt>
                <c:pt idx="17" formatCode="0">
                  <c:v>64.400000000000006</c:v>
                </c:pt>
                <c:pt idx="19" formatCode="0">
                  <c:v>70.099999999999994</c:v>
                </c:pt>
                <c:pt idx="20" formatCode="0">
                  <c:v>71</c:v>
                </c:pt>
                <c:pt idx="21" formatCode="0">
                  <c:v>64.599999999999994</c:v>
                </c:pt>
                <c:pt idx="23" formatCode="0">
                  <c:v>77.900000000000006</c:v>
                </c:pt>
                <c:pt idx="24" formatCode="0">
                  <c:v>71</c:v>
                </c:pt>
                <c:pt idx="25" formatCode="0">
                  <c:v>69.7</c:v>
                </c:pt>
                <c:pt idx="26" formatCode="0">
                  <c:v>65.5</c:v>
                </c:pt>
                <c:pt idx="28" formatCode="0">
                  <c:v>70.2</c:v>
                </c:pt>
                <c:pt idx="29" formatCode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38B-4216-BB36-E0CA42F05B2C}"/>
            </c:ext>
          </c:extLst>
        </c:ser>
        <c:ser>
          <c:idx val="3"/>
          <c:order val="3"/>
          <c:tx>
            <c:strRef>
              <c:f>'1nod_dati'!$E$10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F38B-4216-BB36-E0CA42F05B2C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F38B-4216-BB36-E0CA42F05B2C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F38B-4216-BB36-E0CA42F05B2C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F38B-4216-BB36-E0CA42F05B2C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F38B-4216-BB36-E0CA42F05B2C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F38B-4216-BB36-E0CA42F05B2C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F38B-4216-BB36-E0CA42F05B2C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F38B-4216-BB36-E0CA42F05B2C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F38B-4216-BB36-E0CA42F05B2C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F38B-4216-BB36-E0CA42F05B2C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F38B-4216-BB36-E0CA42F05B2C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F38B-4216-BB36-E0CA42F05B2C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F38B-4216-BB36-E0CA42F05B2C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F38B-4216-BB36-E0CA42F05B2C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F38B-4216-BB36-E0CA42F05B2C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F38B-4216-BB36-E0CA42F05B2C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F38B-4216-BB36-E0CA42F05B2C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F38B-4216-BB36-E0CA42F05B2C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F38B-4216-BB36-E0CA42F05B2C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F38B-4216-BB36-E0CA42F05B2C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F38B-4216-BB36-E0CA42F05B2C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F38B-4216-BB36-E0CA42F05B2C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F38B-4216-BB36-E0CA42F05B2C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F38B-4216-BB36-E0CA42F05B2C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F38B-4216-BB36-E0CA42F05B2C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F38B-4216-BB36-E0CA42F05B2C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F38B-4216-BB36-E0CA42F05B2C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F38B-4216-BB36-E0CA42F05B2C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F38B-4216-BB36-E0CA42F05B2C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F38B-4216-BB36-E0CA42F05B2C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F38B-4216-BB36-E0CA42F05B2C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F38B-4216-BB36-E0CA42F05B2C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F38B-4216-BB36-E0CA42F05B2C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F38B-4216-BB36-E0CA42F05B2C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F38B-4216-BB36-E0CA42F05B2C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F38B-4216-BB36-E0CA42F05B2C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F38B-4216-BB36-E0CA42F05B2C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F38B-4216-BB36-E0CA42F05B2C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F38B-4216-BB36-E0CA42F05B2C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F38B-4216-BB36-E0CA42F05B2C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'1nod_dati'!$A$11:$A$40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'1nod_dati'!$E$11:$E$40</c:f>
              <c:numCache>
                <c:formatCode>General</c:formatCode>
                <c:ptCount val="30"/>
                <c:pt idx="0" formatCode="0">
                  <c:v>12.1</c:v>
                </c:pt>
                <c:pt idx="2" formatCode="0">
                  <c:v>14.1</c:v>
                </c:pt>
                <c:pt idx="3" formatCode="0">
                  <c:v>10.1</c:v>
                </c:pt>
                <c:pt idx="5" formatCode="0">
                  <c:v>5.2</c:v>
                </c:pt>
                <c:pt idx="6" formatCode="0">
                  <c:v>6.5</c:v>
                </c:pt>
                <c:pt idx="7" formatCode="0">
                  <c:v>23.1</c:v>
                </c:pt>
                <c:pt idx="8" formatCode="0">
                  <c:v>7.4</c:v>
                </c:pt>
                <c:pt idx="9" formatCode="0">
                  <c:v>14.6</c:v>
                </c:pt>
                <c:pt idx="10" formatCode="0">
                  <c:v>12.2</c:v>
                </c:pt>
                <c:pt idx="12" formatCode="0">
                  <c:v>10</c:v>
                </c:pt>
                <c:pt idx="13" formatCode="0">
                  <c:v>13.2</c:v>
                </c:pt>
                <c:pt idx="14" formatCode="0">
                  <c:v>10.8</c:v>
                </c:pt>
                <c:pt idx="16" formatCode="0">
                  <c:v>12.1</c:v>
                </c:pt>
                <c:pt idx="17" formatCode="0">
                  <c:v>13.6</c:v>
                </c:pt>
                <c:pt idx="19" formatCode="0">
                  <c:v>13.2</c:v>
                </c:pt>
                <c:pt idx="20" formatCode="0">
                  <c:v>13.4</c:v>
                </c:pt>
                <c:pt idx="21" formatCode="0">
                  <c:v>9.1999999999999993</c:v>
                </c:pt>
                <c:pt idx="23" formatCode="0">
                  <c:v>11.2</c:v>
                </c:pt>
                <c:pt idx="24" formatCode="0">
                  <c:v>6.4</c:v>
                </c:pt>
                <c:pt idx="25" formatCode="0">
                  <c:v>13.6</c:v>
                </c:pt>
                <c:pt idx="26" formatCode="0">
                  <c:v>18.2</c:v>
                </c:pt>
                <c:pt idx="28" formatCode="0">
                  <c:v>14.1</c:v>
                </c:pt>
                <c:pt idx="29" formatCode="0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F38B-4216-BB36-E0CA42F05B2C}"/>
            </c:ext>
          </c:extLst>
        </c:ser>
        <c:ser>
          <c:idx val="4"/>
          <c:order val="4"/>
          <c:tx>
            <c:strRef>
              <c:f>'1nod_dati'!$F$10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F38B-4216-BB36-E0CA42F05B2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F38B-4216-BB36-E0CA42F05B2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F38B-4216-BB36-E0CA42F05B2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F38B-4216-BB36-E0CA42F05B2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F38B-4216-BB36-E0CA42F05B2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F38B-4216-BB36-E0CA42F05B2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F38B-4216-BB36-E0CA42F05B2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F38B-4216-BB36-E0CA42F05B2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F38B-4216-BB36-E0CA42F05B2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F38B-4216-BB36-E0CA42F05B2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F38B-4216-BB36-E0CA42F05B2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F38B-4216-BB36-E0CA42F05B2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F38B-4216-BB36-E0CA42F05B2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F38B-4216-BB36-E0CA42F05B2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F38B-4216-BB36-E0CA42F05B2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F38B-4216-BB36-E0CA42F05B2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F38B-4216-BB36-E0CA42F05B2C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F38B-4216-BB36-E0CA42F05B2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F38B-4216-BB36-E0CA42F05B2C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F38B-4216-BB36-E0CA42F05B2C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F38B-4216-BB36-E0CA42F05B2C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F38B-4216-BB36-E0CA42F05B2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F38B-4216-BB36-E0CA42F05B2C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F38B-4216-BB36-E0CA42F05B2C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F38B-4216-BB36-E0CA42F05B2C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F38B-4216-BB36-E0CA42F05B2C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F38B-4216-BB36-E0CA42F05B2C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F38B-4216-BB36-E0CA42F05B2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F38B-4216-BB36-E0CA42F05B2C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F38B-4216-BB36-E0CA42F05B2C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F38B-4216-BB36-E0CA42F05B2C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F38B-4216-BB36-E0CA42F05B2C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F38B-4216-BB36-E0CA42F05B2C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F38B-4216-BB36-E0CA42F05B2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F38B-4216-BB36-E0CA42F05B2C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F38B-4216-BB36-E0CA42F05B2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F38B-4216-BB36-E0CA42F05B2C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F38B-4216-BB36-E0CA42F05B2C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F38B-4216-BB36-E0CA42F05B2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F38B-4216-BB36-E0CA42F05B2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'1nod_dati'!$A$11:$A$40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'1nod_dati'!$F$11:$F$40</c:f>
              <c:numCache>
                <c:formatCode>General</c:formatCode>
                <c:ptCount val="30"/>
                <c:pt idx="0" formatCode="0">
                  <c:v>1.1000000000000001</c:v>
                </c:pt>
                <c:pt idx="2" formatCode="0.0">
                  <c:v>0.4</c:v>
                </c:pt>
                <c:pt idx="3" formatCode="0">
                  <c:v>1.8</c:v>
                </c:pt>
                <c:pt idx="8" formatCode="0">
                  <c:v>2.1</c:v>
                </c:pt>
                <c:pt idx="9" formatCode="0">
                  <c:v>0.9</c:v>
                </c:pt>
                <c:pt idx="10" formatCode="0">
                  <c:v>2.2000000000000002</c:v>
                </c:pt>
                <c:pt idx="13" formatCode="0">
                  <c:v>0.7</c:v>
                </c:pt>
                <c:pt idx="14" formatCode="0">
                  <c:v>1.9</c:v>
                </c:pt>
                <c:pt idx="16" formatCode="0">
                  <c:v>1.2</c:v>
                </c:pt>
                <c:pt idx="19" formatCode="0">
                  <c:v>0.6</c:v>
                </c:pt>
                <c:pt idx="20" formatCode="0">
                  <c:v>0.8</c:v>
                </c:pt>
                <c:pt idx="21" formatCode="0">
                  <c:v>1.9</c:v>
                </c:pt>
                <c:pt idx="25" formatCode="0">
                  <c:v>0.8</c:v>
                </c:pt>
                <c:pt idx="26" formatCode="0">
                  <c:v>1.1000000000000001</c:v>
                </c:pt>
                <c:pt idx="28" formatCode="0">
                  <c:v>0.5</c:v>
                </c:pt>
                <c:pt idx="29" formatCode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F38B-4216-BB36-E0CA42F05B2C}"/>
            </c:ext>
          </c:extLst>
        </c:ser>
        <c:ser>
          <c:idx val="5"/>
          <c:order val="5"/>
          <c:tx>
            <c:strRef>
              <c:f>'1nod_dati'!$G$10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'1nod_dati'!$A$11:$A$40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'1nod_dati'!$G$11:$G$40</c:f>
              <c:numCache>
                <c:formatCode>General</c:formatCode>
                <c:ptCount val="30"/>
                <c:pt idx="0" formatCode="0.0">
                  <c:v>15.1</c:v>
                </c:pt>
                <c:pt idx="2" formatCode="0.0">
                  <c:v>13.800000000000002</c:v>
                </c:pt>
                <c:pt idx="3" formatCode="0.0">
                  <c:v>16.399999999999999</c:v>
                </c:pt>
                <c:pt idx="5" formatCode="0.0">
                  <c:v>23.1</c:v>
                </c:pt>
                <c:pt idx="6" formatCode="0.0">
                  <c:v>21.8</c:v>
                </c:pt>
                <c:pt idx="7" formatCode="0.0">
                  <c:v>5.1999999999999993</c:v>
                </c:pt>
                <c:pt idx="8" formatCode="0.0">
                  <c:v>18.799999999999997</c:v>
                </c:pt>
                <c:pt idx="9" formatCode="0.0">
                  <c:v>12.800000000000002</c:v>
                </c:pt>
                <c:pt idx="10" formatCode="0.0">
                  <c:v>13.900000000000002</c:v>
                </c:pt>
                <c:pt idx="12" formatCode="0.0">
                  <c:v>18.3</c:v>
                </c:pt>
                <c:pt idx="13" formatCode="0.0">
                  <c:v>14.400000000000002</c:v>
                </c:pt>
                <c:pt idx="14" formatCode="0.0">
                  <c:v>15.600000000000001</c:v>
                </c:pt>
                <c:pt idx="16" formatCode="0.0">
                  <c:v>15.000000000000002</c:v>
                </c:pt>
                <c:pt idx="17" formatCode="0.0">
                  <c:v>14.700000000000001</c:v>
                </c:pt>
                <c:pt idx="19" formatCode="0.0">
                  <c:v>14.5</c:v>
                </c:pt>
                <c:pt idx="20" formatCode="0.0">
                  <c:v>14.1</c:v>
                </c:pt>
                <c:pt idx="21" formatCode="0.0">
                  <c:v>17.200000000000003</c:v>
                </c:pt>
                <c:pt idx="23" formatCode="0.0">
                  <c:v>17.100000000000001</c:v>
                </c:pt>
                <c:pt idx="24" formatCode="0.0">
                  <c:v>21.9</c:v>
                </c:pt>
                <c:pt idx="25" formatCode="0.0">
                  <c:v>13.9</c:v>
                </c:pt>
                <c:pt idx="26" formatCode="0.0">
                  <c:v>9</c:v>
                </c:pt>
                <c:pt idx="28" formatCode="0.0">
                  <c:v>13.700000000000001</c:v>
                </c:pt>
                <c:pt idx="29" formatCode="0.0">
                  <c:v>15.800000000000002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F38B-4216-BB36-E0CA42F05B2C}"/>
            </c:ext>
          </c:extLst>
        </c:ser>
        <c:ser>
          <c:idx val="6"/>
          <c:order val="6"/>
          <c:tx>
            <c:strRef>
              <c:f>'1nod_dati'!$H$10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'1nod_dati'!$A$11:$A$40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'1nod_dati'!$H$11:$H$40</c:f>
              <c:numCache>
                <c:formatCode>General</c:formatCode>
                <c:ptCount val="30"/>
                <c:pt idx="0" formatCode="0">
                  <c:v>5.5</c:v>
                </c:pt>
                <c:pt idx="2" formatCode="0">
                  <c:v>6.2</c:v>
                </c:pt>
                <c:pt idx="3" formatCode="0">
                  <c:v>4.9000000000000004</c:v>
                </c:pt>
                <c:pt idx="5" formatCode="0">
                  <c:v>0</c:v>
                </c:pt>
                <c:pt idx="6" formatCode="0">
                  <c:v>1.5</c:v>
                </c:pt>
                <c:pt idx="7" formatCode="0">
                  <c:v>0</c:v>
                </c:pt>
                <c:pt idx="8" formatCode="0">
                  <c:v>7.3</c:v>
                </c:pt>
                <c:pt idx="9" formatCode="0">
                  <c:v>8.1999999999999993</c:v>
                </c:pt>
                <c:pt idx="10" formatCode="0">
                  <c:v>9.8000000000000007</c:v>
                </c:pt>
                <c:pt idx="12" formatCode="0">
                  <c:v>15.7</c:v>
                </c:pt>
                <c:pt idx="13" formatCode="0">
                  <c:v>6.6</c:v>
                </c:pt>
                <c:pt idx="14" formatCode="0">
                  <c:v>2.2000000000000002</c:v>
                </c:pt>
                <c:pt idx="16" formatCode="0">
                  <c:v>5.2</c:v>
                </c:pt>
                <c:pt idx="17" formatCode="0">
                  <c:v>13.5</c:v>
                </c:pt>
                <c:pt idx="19" formatCode="0">
                  <c:v>1.7</c:v>
                </c:pt>
                <c:pt idx="20" formatCode="0">
                  <c:v>5.8</c:v>
                </c:pt>
                <c:pt idx="21" formatCode="0">
                  <c:v>8.6999999999999993</c:v>
                </c:pt>
                <c:pt idx="23" formatCode="0">
                  <c:v>2</c:v>
                </c:pt>
                <c:pt idx="24" formatCode="0">
                  <c:v>8</c:v>
                </c:pt>
                <c:pt idx="25" formatCode="0">
                  <c:v>5.8</c:v>
                </c:pt>
                <c:pt idx="26" formatCode="0">
                  <c:v>0</c:v>
                </c:pt>
                <c:pt idx="28" formatCode="0">
                  <c:v>3.7</c:v>
                </c:pt>
                <c:pt idx="29" formatCode="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F38B-4216-BB36-E0CA42F05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1.2021898198762598E-2"/>
              <c:y val="1.2985466493505829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8.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3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8671318191310329"/>
          <c:y val="1.3513345260488301E-2"/>
          <c:w val="0.81132194092176835"/>
          <c:h val="3.4591450716547761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1987113198832978"/>
          <c:y val="5.572757892613966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29219740236333119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'5nod_dati'!$W$273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D365-4551-B96C-526E43A6FCA8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D365-4551-B96C-526E43A6FCA8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D365-4551-B96C-526E43A6FCA8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D365-4551-B96C-526E43A6FCA8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D365-4551-B96C-526E43A6FCA8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D365-4551-B96C-526E43A6FCA8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D365-4551-B96C-526E43A6FCA8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365-4551-B96C-526E43A6FCA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365-4551-B96C-526E43A6FCA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365-4551-B96C-526E43A6FCA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365-4551-B96C-526E43A6FCA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365-4551-B96C-526E43A6FCA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365-4551-B96C-526E43A6FCA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365-4551-B96C-526E43A6FCA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365-4551-B96C-526E43A6FCA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365-4551-B96C-526E43A6FCA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'5nod_dati'!$W$274:$W$303</c:f>
              <c:numCache>
                <c:formatCode>General</c:formatCode>
                <c:ptCount val="30"/>
                <c:pt idx="0" formatCode="0.0">
                  <c:v>68.800000000000011</c:v>
                </c:pt>
                <c:pt idx="2" formatCode="0.0">
                  <c:v>66.2</c:v>
                </c:pt>
                <c:pt idx="3" formatCode="0.0">
                  <c:v>71.149999999999991</c:v>
                </c:pt>
                <c:pt idx="5" formatCode="0.0">
                  <c:v>86.850000000000009</c:v>
                </c:pt>
                <c:pt idx="6" formatCode="0.0">
                  <c:v>69.75</c:v>
                </c:pt>
                <c:pt idx="7" formatCode="0.0">
                  <c:v>67.349999999999994</c:v>
                </c:pt>
                <c:pt idx="8" formatCode="0.0">
                  <c:v>63.85</c:v>
                </c:pt>
                <c:pt idx="9" formatCode="0.0">
                  <c:v>67.150000000000006</c:v>
                </c:pt>
                <c:pt idx="10" formatCode="0.0">
                  <c:v>67.849999999999994</c:v>
                </c:pt>
                <c:pt idx="12" formatCode="0.0">
                  <c:v>60.449999999999996</c:v>
                </c:pt>
                <c:pt idx="13" formatCode="0.0">
                  <c:v>63.699999999999996</c:v>
                </c:pt>
                <c:pt idx="14" formatCode="0.0">
                  <c:v>77.399999999999991</c:v>
                </c:pt>
                <c:pt idx="16" formatCode="0.0">
                  <c:v>70.7</c:v>
                </c:pt>
                <c:pt idx="17" formatCode="0.0">
                  <c:v>21.25</c:v>
                </c:pt>
                <c:pt idx="19" formatCode="0.0">
                  <c:v>74.55</c:v>
                </c:pt>
                <c:pt idx="20" formatCode="0.0">
                  <c:v>66</c:v>
                </c:pt>
                <c:pt idx="21" formatCode="0.0">
                  <c:v>67.199999999999989</c:v>
                </c:pt>
                <c:pt idx="23" formatCode="0.0">
                  <c:v>69.699999999999989</c:v>
                </c:pt>
                <c:pt idx="24" formatCode="0.0">
                  <c:v>71.650000000000006</c:v>
                </c:pt>
                <c:pt idx="25" formatCode="0.0">
                  <c:v>70.900000000000006</c:v>
                </c:pt>
                <c:pt idx="26" formatCode="0.0">
                  <c:v>74.5</c:v>
                </c:pt>
                <c:pt idx="28" formatCode="0.0">
                  <c:v>79.599999999999994</c:v>
                </c:pt>
                <c:pt idx="29" formatCode="0.0">
                  <c:v>63.399999999999991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365-4551-B96C-526E43A6F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'5nod_dati'!$O$636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'5nod_dati'!$N$637:$N$666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'5nod_dati'!$O$637:$O$666</c:f>
              <c:numCache>
                <c:formatCode>General</c:formatCode>
                <c:ptCount val="30"/>
                <c:pt idx="0" formatCode="0.0">
                  <c:v>13.000000000000014</c:v>
                </c:pt>
                <c:pt idx="2" formatCode="0.0">
                  <c:v>13.200000000000003</c:v>
                </c:pt>
                <c:pt idx="3" formatCode="0.0">
                  <c:v>12.900000000000013</c:v>
                </c:pt>
                <c:pt idx="5" formatCode="0.0">
                  <c:v>3.9000000000000057</c:v>
                </c:pt>
                <c:pt idx="6" formatCode="0.0">
                  <c:v>7.7000000000000028</c:v>
                </c:pt>
                <c:pt idx="7" formatCode="0.0">
                  <c:v>13.70000000000001</c:v>
                </c:pt>
                <c:pt idx="8" formatCode="0.0">
                  <c:v>11.20000000000001</c:v>
                </c:pt>
                <c:pt idx="9" formatCode="0.0">
                  <c:v>9.6000000000000014</c:v>
                </c:pt>
                <c:pt idx="10" formatCode="0.0">
                  <c:v>22.100000000000009</c:v>
                </c:pt>
                <c:pt idx="12" formatCode="0.0">
                  <c:v>25.800000000000004</c:v>
                </c:pt>
                <c:pt idx="13" formatCode="0.0">
                  <c:v>13.400000000000006</c:v>
                </c:pt>
                <c:pt idx="14" formatCode="0.0">
                  <c:v>10.100000000000001</c:v>
                </c:pt>
                <c:pt idx="16" formatCode="0.0">
                  <c:v>12.900000000000006</c:v>
                </c:pt>
                <c:pt idx="17" formatCode="0.0">
                  <c:v>18.400000000000006</c:v>
                </c:pt>
                <c:pt idx="19" formatCode="0.0">
                  <c:v>7.8000000000000043</c:v>
                </c:pt>
                <c:pt idx="20" formatCode="0.0">
                  <c:v>11.300000000000004</c:v>
                </c:pt>
                <c:pt idx="21" formatCode="0.0">
                  <c:v>20.100000000000009</c:v>
                </c:pt>
                <c:pt idx="23" formatCode="0.0">
                  <c:v>15.600000000000009</c:v>
                </c:pt>
                <c:pt idx="24" formatCode="0.0">
                  <c:v>14.800000000000004</c:v>
                </c:pt>
                <c:pt idx="25" formatCode="0.0">
                  <c:v>8.7000000000000099</c:v>
                </c:pt>
                <c:pt idx="26" formatCode="0.0">
                  <c:v>9.9000000000000057</c:v>
                </c:pt>
                <c:pt idx="28" formatCode="0.0">
                  <c:v>10.800000000000004</c:v>
                </c:pt>
                <c:pt idx="29" formatCode="0.0">
                  <c:v>14.100000000000009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F-40A7-B770-E3C0B6F0F72D}"/>
            </c:ext>
          </c:extLst>
        </c:ser>
        <c:ser>
          <c:idx val="1"/>
          <c:order val="1"/>
          <c:tx>
            <c:strRef>
              <c:f>'5nod_dati'!$P$636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A9F-40A7-B770-E3C0B6F0F72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A9F-40A7-B770-E3C0B6F0F72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A9F-40A7-B770-E3C0B6F0F72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A9F-40A7-B770-E3C0B6F0F72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A9F-40A7-B770-E3C0B6F0F72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A9F-40A7-B770-E3C0B6F0F72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A9F-40A7-B770-E3C0B6F0F72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A9F-40A7-B770-E3C0B6F0F72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A9F-40A7-B770-E3C0B6F0F72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A9F-40A7-B770-E3C0B6F0F72D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A9F-40A7-B770-E3C0B6F0F72D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6A9F-40A7-B770-E3C0B6F0F72D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6A9F-40A7-B770-E3C0B6F0F72D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6A9F-40A7-B770-E3C0B6F0F72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6A9F-40A7-B770-E3C0B6F0F72D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6A9F-40A7-B770-E3C0B6F0F72D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6A9F-40A7-B770-E3C0B6F0F72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6A9F-40A7-B770-E3C0B6F0F72D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6A9F-40A7-B770-E3C0B6F0F72D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6A9F-40A7-B770-E3C0B6F0F72D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6A9F-40A7-B770-E3C0B6F0F72D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6A9F-40A7-B770-E3C0B6F0F72D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6A9F-40A7-B770-E3C0B6F0F72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'5nod_dati'!$N$637:$N$666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'5nod_dati'!$P$637:$P$666</c:f>
              <c:numCache>
                <c:formatCode>General</c:formatCode>
                <c:ptCount val="30"/>
                <c:pt idx="0" formatCode="0">
                  <c:v>29.6</c:v>
                </c:pt>
                <c:pt idx="2" formatCode="0">
                  <c:v>26.9</c:v>
                </c:pt>
                <c:pt idx="3" formatCode="0">
                  <c:v>32.1</c:v>
                </c:pt>
                <c:pt idx="5" formatCode="0">
                  <c:v>50.8</c:v>
                </c:pt>
                <c:pt idx="6" formatCode="0">
                  <c:v>26.7</c:v>
                </c:pt>
                <c:pt idx="7" formatCode="0">
                  <c:v>31.1</c:v>
                </c:pt>
                <c:pt idx="8" formatCode="0">
                  <c:v>28.8</c:v>
                </c:pt>
                <c:pt idx="9" formatCode="0">
                  <c:v>32.9</c:v>
                </c:pt>
                <c:pt idx="10" formatCode="0">
                  <c:v>22.3</c:v>
                </c:pt>
                <c:pt idx="12" formatCode="0">
                  <c:v>19.2</c:v>
                </c:pt>
                <c:pt idx="13" formatCode="0">
                  <c:v>25.2</c:v>
                </c:pt>
                <c:pt idx="14" formatCode="0">
                  <c:v>37.6</c:v>
                </c:pt>
                <c:pt idx="16" formatCode="0">
                  <c:v>29.7</c:v>
                </c:pt>
                <c:pt idx="17" formatCode="0">
                  <c:v>22.8</c:v>
                </c:pt>
                <c:pt idx="19" formatCode="0">
                  <c:v>34.200000000000003</c:v>
                </c:pt>
                <c:pt idx="20" formatCode="0">
                  <c:v>31.5</c:v>
                </c:pt>
                <c:pt idx="21" formatCode="0">
                  <c:v>22.8</c:v>
                </c:pt>
                <c:pt idx="23" formatCode="0">
                  <c:v>21.8</c:v>
                </c:pt>
                <c:pt idx="24" formatCode="0">
                  <c:v>25.7</c:v>
                </c:pt>
                <c:pt idx="25" formatCode="0">
                  <c:v>33.6</c:v>
                </c:pt>
                <c:pt idx="26" formatCode="0">
                  <c:v>32.799999999999997</c:v>
                </c:pt>
                <c:pt idx="28" formatCode="0">
                  <c:v>34.6</c:v>
                </c:pt>
                <c:pt idx="29" formatCode="0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A9F-40A7-B770-E3C0B6F0F72D}"/>
            </c:ext>
          </c:extLst>
        </c:ser>
        <c:ser>
          <c:idx val="2"/>
          <c:order val="2"/>
          <c:tx>
            <c:strRef>
              <c:f>'5nod_dati'!$Q$636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6A9F-40A7-B770-E3C0B6F0F72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6A9F-40A7-B770-E3C0B6F0F72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6A9F-40A7-B770-E3C0B6F0F72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6A9F-40A7-B770-E3C0B6F0F72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6A9F-40A7-B770-E3C0B6F0F72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6A9F-40A7-B770-E3C0B6F0F72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6A9F-40A7-B770-E3C0B6F0F72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6A9F-40A7-B770-E3C0B6F0F72D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6A9F-40A7-B770-E3C0B6F0F72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'5nod_dati'!$N$637:$N$666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'5nod_dati'!$Q$637:$Q$666</c:f>
              <c:numCache>
                <c:formatCode>General</c:formatCode>
                <c:ptCount val="30"/>
                <c:pt idx="0" formatCode="0">
                  <c:v>55.8</c:v>
                </c:pt>
                <c:pt idx="2" formatCode="0">
                  <c:v>58.3</c:v>
                </c:pt>
                <c:pt idx="3" formatCode="0">
                  <c:v>53.4</c:v>
                </c:pt>
                <c:pt idx="5" formatCode="0">
                  <c:v>43.7</c:v>
                </c:pt>
                <c:pt idx="6" formatCode="0">
                  <c:v>64</c:v>
                </c:pt>
                <c:pt idx="7" formatCode="0">
                  <c:v>53.6</c:v>
                </c:pt>
                <c:pt idx="8" formatCode="0">
                  <c:v>58.4</c:v>
                </c:pt>
                <c:pt idx="9" formatCode="0">
                  <c:v>55.9</c:v>
                </c:pt>
                <c:pt idx="10" formatCode="0">
                  <c:v>54</c:v>
                </c:pt>
                <c:pt idx="12" formatCode="0">
                  <c:v>53.4</c:v>
                </c:pt>
                <c:pt idx="13" formatCode="0">
                  <c:v>59.8</c:v>
                </c:pt>
                <c:pt idx="14" formatCode="0">
                  <c:v>50.7</c:v>
                </c:pt>
                <c:pt idx="16" formatCode="0">
                  <c:v>55.8</c:v>
                </c:pt>
                <c:pt idx="17" formatCode="0">
                  <c:v>57.2</c:v>
                </c:pt>
                <c:pt idx="19" formatCode="0">
                  <c:v>56.4</c:v>
                </c:pt>
                <c:pt idx="20" formatCode="0">
                  <c:v>55.6</c:v>
                </c:pt>
                <c:pt idx="21" formatCode="0">
                  <c:v>55.5</c:v>
                </c:pt>
                <c:pt idx="23" formatCode="0">
                  <c:v>61</c:v>
                </c:pt>
                <c:pt idx="24" formatCode="0">
                  <c:v>57.9</c:v>
                </c:pt>
                <c:pt idx="25" formatCode="0">
                  <c:v>56.1</c:v>
                </c:pt>
                <c:pt idx="26" formatCode="0">
                  <c:v>55.7</c:v>
                </c:pt>
                <c:pt idx="28" formatCode="0">
                  <c:v>53</c:v>
                </c:pt>
                <c:pt idx="29" formatCode="0">
                  <c:v>57.2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A9F-40A7-B770-E3C0B6F0F72D}"/>
            </c:ext>
          </c:extLst>
        </c:ser>
        <c:ser>
          <c:idx val="3"/>
          <c:order val="3"/>
          <c:tx>
            <c:strRef>
              <c:f>'5nod_dati'!$R$636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6A9F-40A7-B770-E3C0B6F0F72D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6A9F-40A7-B770-E3C0B6F0F72D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6A9F-40A7-B770-E3C0B6F0F72D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6A9F-40A7-B770-E3C0B6F0F72D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6A9F-40A7-B770-E3C0B6F0F72D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6A9F-40A7-B770-E3C0B6F0F72D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6A9F-40A7-B770-E3C0B6F0F72D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6A9F-40A7-B770-E3C0B6F0F72D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6A9F-40A7-B770-E3C0B6F0F72D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6A9F-40A7-B770-E3C0B6F0F72D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6A9F-40A7-B770-E3C0B6F0F72D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6A9F-40A7-B770-E3C0B6F0F72D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6A9F-40A7-B770-E3C0B6F0F72D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6A9F-40A7-B770-E3C0B6F0F72D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6A9F-40A7-B770-E3C0B6F0F72D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6A9F-40A7-B770-E3C0B6F0F72D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6A9F-40A7-B770-E3C0B6F0F72D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6A9F-40A7-B770-E3C0B6F0F72D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6A9F-40A7-B770-E3C0B6F0F72D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6A9F-40A7-B770-E3C0B6F0F72D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6A9F-40A7-B770-E3C0B6F0F72D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6A9F-40A7-B770-E3C0B6F0F72D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6A9F-40A7-B770-E3C0B6F0F72D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6A9F-40A7-B770-E3C0B6F0F72D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6A9F-40A7-B770-E3C0B6F0F72D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6A9F-40A7-B770-E3C0B6F0F72D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6A9F-40A7-B770-E3C0B6F0F72D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6A9F-40A7-B770-E3C0B6F0F72D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6A9F-40A7-B770-E3C0B6F0F72D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6A9F-40A7-B770-E3C0B6F0F72D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6A9F-40A7-B770-E3C0B6F0F72D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6A9F-40A7-B770-E3C0B6F0F72D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6A9F-40A7-B770-E3C0B6F0F72D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6A9F-40A7-B770-E3C0B6F0F72D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6A9F-40A7-B770-E3C0B6F0F72D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6A9F-40A7-B770-E3C0B6F0F72D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6A9F-40A7-B770-E3C0B6F0F72D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6A9F-40A7-B770-E3C0B6F0F72D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6A9F-40A7-B770-E3C0B6F0F72D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6A9F-40A7-B770-E3C0B6F0F72D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'5nod_dati'!$N$637:$N$666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'5nod_dati'!$R$637:$R$666</c:f>
              <c:numCache>
                <c:formatCode>General</c:formatCode>
                <c:ptCount val="30"/>
                <c:pt idx="0" formatCode="0">
                  <c:v>5.2</c:v>
                </c:pt>
                <c:pt idx="2" formatCode="0">
                  <c:v>5.9</c:v>
                </c:pt>
                <c:pt idx="3" formatCode="0">
                  <c:v>4.5999999999999996</c:v>
                </c:pt>
                <c:pt idx="5" formatCode="0">
                  <c:v>5.5</c:v>
                </c:pt>
                <c:pt idx="6" formatCode="0">
                  <c:v>5</c:v>
                </c:pt>
                <c:pt idx="7" formatCode="0">
                  <c:v>10.3</c:v>
                </c:pt>
                <c:pt idx="8" formatCode="0">
                  <c:v>5.2</c:v>
                </c:pt>
                <c:pt idx="9" formatCode="0">
                  <c:v>3.1</c:v>
                </c:pt>
                <c:pt idx="10" formatCode="0">
                  <c:v>3.9</c:v>
                </c:pt>
                <c:pt idx="13" formatCode="0">
                  <c:v>4.7</c:v>
                </c:pt>
                <c:pt idx="14" formatCode="0">
                  <c:v>6.9</c:v>
                </c:pt>
                <c:pt idx="16" formatCode="0">
                  <c:v>5.5</c:v>
                </c:pt>
                <c:pt idx="19" formatCode="0">
                  <c:v>4.7</c:v>
                </c:pt>
                <c:pt idx="20" formatCode="0">
                  <c:v>5.8</c:v>
                </c:pt>
                <c:pt idx="21" formatCode="0">
                  <c:v>4.9000000000000004</c:v>
                </c:pt>
                <c:pt idx="23" formatCode="0">
                  <c:v>5.9</c:v>
                </c:pt>
                <c:pt idx="24" formatCode="0">
                  <c:v>3.1</c:v>
                </c:pt>
                <c:pt idx="25" formatCode="0">
                  <c:v>5.3</c:v>
                </c:pt>
                <c:pt idx="26" formatCode="0">
                  <c:v>7.2</c:v>
                </c:pt>
                <c:pt idx="28" formatCode="0">
                  <c:v>6</c:v>
                </c:pt>
                <c:pt idx="29" formatCode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6A9F-40A7-B770-E3C0B6F0F72D}"/>
            </c:ext>
          </c:extLst>
        </c:ser>
        <c:ser>
          <c:idx val="4"/>
          <c:order val="4"/>
          <c:tx>
            <c:strRef>
              <c:f>'5nod_dati'!$S$636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'5nod_dati'!$N$637:$N$666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'5nod_dati'!$S$637:$S$666</c:f>
              <c:numCache>
                <c:formatCode>General</c:formatCode>
                <c:ptCount val="30"/>
                <c:pt idx="0" formatCode="0">
                  <c:v>0.7</c:v>
                </c:pt>
                <c:pt idx="2" formatCode="0">
                  <c:v>0.8</c:v>
                </c:pt>
                <c:pt idx="3" formatCode="0">
                  <c:v>0.6</c:v>
                </c:pt>
                <c:pt idx="7" formatCode="0">
                  <c:v>2</c:v>
                </c:pt>
                <c:pt idx="8" formatCode="0">
                  <c:v>1</c:v>
                </c:pt>
                <c:pt idx="9" formatCode="0">
                  <c:v>1</c:v>
                </c:pt>
                <c:pt idx="13" formatCode="0.0">
                  <c:v>0.4</c:v>
                </c:pt>
                <c:pt idx="14" formatCode="0">
                  <c:v>1.2</c:v>
                </c:pt>
                <c:pt idx="16" formatCode="0">
                  <c:v>0.7</c:v>
                </c:pt>
                <c:pt idx="19" formatCode="0">
                  <c:v>1.2</c:v>
                </c:pt>
                <c:pt idx="20" formatCode="0">
                  <c:v>0.8</c:v>
                </c:pt>
                <c:pt idx="24" formatCode="0">
                  <c:v>1.4</c:v>
                </c:pt>
                <c:pt idx="26" formatCode="0">
                  <c:v>2</c:v>
                </c:pt>
                <c:pt idx="28" formatCode="0">
                  <c:v>1.4</c:v>
                </c:pt>
                <c:pt idx="29" formatCode="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6A9F-40A7-B770-E3C0B6F0F72D}"/>
            </c:ext>
          </c:extLst>
        </c:ser>
        <c:ser>
          <c:idx val="5"/>
          <c:order val="5"/>
          <c:tx>
            <c:strRef>
              <c:f>'5nod_dati'!$T$636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'5nod_dati'!$N$637:$N$666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'5nod_dati'!$T$637:$T$666</c:f>
              <c:numCache>
                <c:formatCode>General</c:formatCode>
                <c:ptCount val="30"/>
                <c:pt idx="0" formatCode="0.0">
                  <c:v>12</c:v>
                </c:pt>
                <c:pt idx="2" formatCode="0.0">
                  <c:v>11.199999999999998</c:v>
                </c:pt>
                <c:pt idx="3" formatCode="0.0">
                  <c:v>12.699999999999998</c:v>
                </c:pt>
                <c:pt idx="5" formatCode="0.0">
                  <c:v>12.399999999999999</c:v>
                </c:pt>
                <c:pt idx="6" formatCode="0.0">
                  <c:v>12.899999999999999</c:v>
                </c:pt>
                <c:pt idx="7" formatCode="0.0">
                  <c:v>5.5999999999999979</c:v>
                </c:pt>
                <c:pt idx="8" formatCode="0.0">
                  <c:v>11.7</c:v>
                </c:pt>
                <c:pt idx="9" formatCode="0.0">
                  <c:v>13.799999999999999</c:v>
                </c:pt>
                <c:pt idx="10" formatCode="0.0">
                  <c:v>13.999999999999998</c:v>
                </c:pt>
                <c:pt idx="12" formatCode="0.0">
                  <c:v>17.899999999999999</c:v>
                </c:pt>
                <c:pt idx="13" formatCode="0.0">
                  <c:v>12.8</c:v>
                </c:pt>
                <c:pt idx="14" formatCode="0.0">
                  <c:v>9.7999999999999989</c:v>
                </c:pt>
                <c:pt idx="16" formatCode="0.0">
                  <c:v>11.7</c:v>
                </c:pt>
                <c:pt idx="17" formatCode="0.0">
                  <c:v>17.899999999999999</c:v>
                </c:pt>
                <c:pt idx="19" formatCode="0.0">
                  <c:v>12</c:v>
                </c:pt>
                <c:pt idx="20" formatCode="0.0">
                  <c:v>11.299999999999997</c:v>
                </c:pt>
                <c:pt idx="21" formatCode="0.0">
                  <c:v>12.999999999999998</c:v>
                </c:pt>
                <c:pt idx="23" formatCode="0.0">
                  <c:v>11.999999999999998</c:v>
                </c:pt>
                <c:pt idx="24" formatCode="0.0">
                  <c:v>13.4</c:v>
                </c:pt>
                <c:pt idx="25" formatCode="0.0">
                  <c:v>12.599999999999998</c:v>
                </c:pt>
                <c:pt idx="26" formatCode="0.0">
                  <c:v>8.6999999999999993</c:v>
                </c:pt>
                <c:pt idx="28" formatCode="0.0">
                  <c:v>10.5</c:v>
                </c:pt>
                <c:pt idx="29" formatCode="0.0">
                  <c:v>12.799999999999997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6A9F-40A7-B770-E3C0B6F0F72D}"/>
            </c:ext>
          </c:extLst>
        </c:ser>
        <c:ser>
          <c:idx val="6"/>
          <c:order val="6"/>
          <c:tx>
            <c:strRef>
              <c:f>'5nod_dati'!$U$636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'5nod_dati'!$N$637:$N$666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'5nod_dati'!$U$637:$U$666</c:f>
              <c:numCache>
                <c:formatCode>General</c:formatCode>
                <c:ptCount val="30"/>
                <c:pt idx="0" formatCode="0">
                  <c:v>8.6999999999999993</c:v>
                </c:pt>
                <c:pt idx="2" formatCode="0">
                  <c:v>8.1</c:v>
                </c:pt>
                <c:pt idx="3" formatCode="0">
                  <c:v>9.3000000000000007</c:v>
                </c:pt>
                <c:pt idx="5" formatCode="0">
                  <c:v>0</c:v>
                </c:pt>
                <c:pt idx="6" formatCode="0">
                  <c:v>4.3</c:v>
                </c:pt>
                <c:pt idx="7" formatCode="0">
                  <c:v>3</c:v>
                </c:pt>
                <c:pt idx="8" formatCode="0">
                  <c:v>6.6</c:v>
                </c:pt>
                <c:pt idx="9" formatCode="0">
                  <c:v>7.1</c:v>
                </c:pt>
                <c:pt idx="10" formatCode="0">
                  <c:v>19.8</c:v>
                </c:pt>
                <c:pt idx="12" formatCode="0">
                  <c:v>27.5</c:v>
                </c:pt>
                <c:pt idx="13" formatCode="0">
                  <c:v>10</c:v>
                </c:pt>
                <c:pt idx="14" formatCode="0">
                  <c:v>3.6</c:v>
                </c:pt>
                <c:pt idx="16" formatCode="0">
                  <c:v>8.3000000000000007</c:v>
                </c:pt>
                <c:pt idx="17" formatCode="0">
                  <c:v>20.100000000000001</c:v>
                </c:pt>
                <c:pt idx="19" formatCode="0">
                  <c:v>3.5</c:v>
                </c:pt>
                <c:pt idx="20" formatCode="0">
                  <c:v>6.3</c:v>
                </c:pt>
                <c:pt idx="21" formatCode="0">
                  <c:v>16.8</c:v>
                </c:pt>
                <c:pt idx="23" formatCode="0">
                  <c:v>11.3</c:v>
                </c:pt>
                <c:pt idx="24" formatCode="0">
                  <c:v>11.9</c:v>
                </c:pt>
                <c:pt idx="25" formatCode="0">
                  <c:v>4.9000000000000004</c:v>
                </c:pt>
                <c:pt idx="26" formatCode="0">
                  <c:v>2.2000000000000002</c:v>
                </c:pt>
                <c:pt idx="28" formatCode="0">
                  <c:v>5</c:v>
                </c:pt>
                <c:pt idx="29" formatCode="0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6A9F-40A7-B770-E3C0B6F0F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8.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0578220765823166"/>
          <c:y val="9.190991794837124E-3"/>
          <c:w val="0.69421779234176828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35514446960224388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'5nod_dati'!$X$636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44C6-42C4-A1F5-4353F929E6AC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4C6-42C4-A1F5-4353F929E6AC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44C6-42C4-A1F5-4353F929E6AC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4C6-42C4-A1F5-4353F929E6AC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44C6-42C4-A1F5-4353F929E6AC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44C6-42C4-A1F5-4353F929E6AC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44C6-42C4-A1F5-4353F929E6AC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4C6-42C4-A1F5-4353F929E6A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4C6-42C4-A1F5-4353F929E6A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4C6-42C4-A1F5-4353F929E6A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4C6-42C4-A1F5-4353F929E6A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4C6-42C4-A1F5-4353F929E6A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4C6-42C4-A1F5-4353F929E6A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4C6-42C4-A1F5-4353F929E6A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4C6-42C4-A1F5-4353F929E6A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4C6-42C4-A1F5-4353F929E6A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'5nod_dati'!$X$637:$X$666</c:f>
              <c:numCache>
                <c:formatCode>General</c:formatCode>
                <c:ptCount val="30"/>
                <c:pt idx="0" formatCode="0.0">
                  <c:v>54.2</c:v>
                </c:pt>
                <c:pt idx="2" formatCode="0.0">
                  <c:v>52.3</c:v>
                </c:pt>
                <c:pt idx="3" formatCode="0.0">
                  <c:v>55.9</c:v>
                </c:pt>
                <c:pt idx="5" formatCode="0.0">
                  <c:v>69.900000000000006</c:v>
                </c:pt>
                <c:pt idx="6" formatCode="0.0">
                  <c:v>56.2</c:v>
                </c:pt>
                <c:pt idx="7" formatCode="0.0">
                  <c:v>50.750000000000007</c:v>
                </c:pt>
                <c:pt idx="8" formatCode="0.0">
                  <c:v>54.4</c:v>
                </c:pt>
                <c:pt idx="9" formatCode="0.0">
                  <c:v>58.3</c:v>
                </c:pt>
                <c:pt idx="10" formatCode="0.0">
                  <c:v>47.349999999999994</c:v>
                </c:pt>
                <c:pt idx="12" formatCode="0.0">
                  <c:v>45.9</c:v>
                </c:pt>
                <c:pt idx="13" formatCode="0.0">
                  <c:v>52.349999999999994</c:v>
                </c:pt>
                <c:pt idx="14" formatCode="0.0">
                  <c:v>58.300000000000004</c:v>
                </c:pt>
                <c:pt idx="16" formatCode="0.0">
                  <c:v>54.149999999999991</c:v>
                </c:pt>
                <c:pt idx="17" formatCode="0.0">
                  <c:v>51.400000000000006</c:v>
                </c:pt>
                <c:pt idx="19" formatCode="0.0">
                  <c:v>58.850000000000009</c:v>
                </c:pt>
                <c:pt idx="20" formatCode="0.0">
                  <c:v>55.599999999999994</c:v>
                </c:pt>
                <c:pt idx="21" formatCode="0.0">
                  <c:v>48.099999999999994</c:v>
                </c:pt>
                <c:pt idx="23" formatCode="0.0">
                  <c:v>49.349999999999994</c:v>
                </c:pt>
                <c:pt idx="24" formatCode="0.0">
                  <c:v>51.699999999999996</c:v>
                </c:pt>
                <c:pt idx="25" formatCode="0.0">
                  <c:v>59.000000000000007</c:v>
                </c:pt>
                <c:pt idx="26" formatCode="0.0">
                  <c:v>55.05</c:v>
                </c:pt>
                <c:pt idx="28" formatCode="0.0">
                  <c:v>56.7</c:v>
                </c:pt>
                <c:pt idx="29" formatCode="0.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4C6-42C4-A1F5-4353F929E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'5nod_dati'!$B$489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'5nod_dati'!$A$490:$A$519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'5nod_dati'!$B$490:$B$519</c:f>
              <c:numCache>
                <c:formatCode>General</c:formatCode>
                <c:ptCount val="30"/>
                <c:pt idx="0" formatCode="0.0">
                  <c:v>11</c:v>
                </c:pt>
                <c:pt idx="2" formatCode="0.0">
                  <c:v>7.3999999999999986</c:v>
                </c:pt>
                <c:pt idx="3" formatCode="0.0">
                  <c:v>14.300000000000004</c:v>
                </c:pt>
                <c:pt idx="5" formatCode="0.0">
                  <c:v>26.300000000000004</c:v>
                </c:pt>
                <c:pt idx="6" formatCode="0.0">
                  <c:v>9.9999999999999929</c:v>
                </c:pt>
                <c:pt idx="7" formatCode="0.0">
                  <c:v>8.6000000000000014</c:v>
                </c:pt>
                <c:pt idx="8" formatCode="0.0">
                  <c:v>11.700000000000003</c:v>
                </c:pt>
                <c:pt idx="9" formatCode="0.0">
                  <c:v>12.100000000000001</c:v>
                </c:pt>
                <c:pt idx="10" formatCode="0.0">
                  <c:v>7.1000000000000085</c:v>
                </c:pt>
                <c:pt idx="12" formatCode="0.0">
                  <c:v>5.2000000000000028</c:v>
                </c:pt>
                <c:pt idx="13" formatCode="0.0">
                  <c:v>10.099999999999994</c:v>
                </c:pt>
                <c:pt idx="14" formatCode="0.0">
                  <c:v>13.199999999999996</c:v>
                </c:pt>
                <c:pt idx="16" formatCode="0.0">
                  <c:v>11.099999999999994</c:v>
                </c:pt>
                <c:pt idx="17" formatCode="0.0">
                  <c:v>12.600000000000009</c:v>
                </c:pt>
                <c:pt idx="19" formatCode="0.0">
                  <c:v>9.6999999999999886</c:v>
                </c:pt>
                <c:pt idx="20" formatCode="0.0">
                  <c:v>12.000000000000007</c:v>
                </c:pt>
                <c:pt idx="21" formatCode="0.0">
                  <c:v>10.799999999999997</c:v>
                </c:pt>
                <c:pt idx="23" formatCode="0.0">
                  <c:v>9.0999999999999872</c:v>
                </c:pt>
                <c:pt idx="24" formatCode="0.0">
                  <c:v>9.6999999999999957</c:v>
                </c:pt>
                <c:pt idx="25" formatCode="0.0">
                  <c:v>3.2999999999999972</c:v>
                </c:pt>
                <c:pt idx="26" formatCode="0.0">
                  <c:v>17.699999999999996</c:v>
                </c:pt>
                <c:pt idx="28" formatCode="0.0">
                  <c:v>6.7999999999999972</c:v>
                </c:pt>
                <c:pt idx="29" formatCode="0.0">
                  <c:v>13.100000000000009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3-4B5E-8124-25D373D2D336}"/>
            </c:ext>
          </c:extLst>
        </c:ser>
        <c:ser>
          <c:idx val="1"/>
          <c:order val="1"/>
          <c:tx>
            <c:strRef>
              <c:f>'5nod_dati'!$C$489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23-4B5E-8124-25D373D2D33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A23-4B5E-8124-25D373D2D33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A23-4B5E-8124-25D373D2D33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A23-4B5E-8124-25D373D2D336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A23-4B5E-8124-25D373D2D33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A23-4B5E-8124-25D373D2D33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A23-4B5E-8124-25D373D2D33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A23-4B5E-8124-25D373D2D336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A23-4B5E-8124-25D373D2D336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A23-4B5E-8124-25D373D2D336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A23-4B5E-8124-25D373D2D336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CA23-4B5E-8124-25D373D2D336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CA23-4B5E-8124-25D373D2D336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A23-4B5E-8124-25D373D2D336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A23-4B5E-8124-25D373D2D336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CA23-4B5E-8124-25D373D2D336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CA23-4B5E-8124-25D373D2D336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CA23-4B5E-8124-25D373D2D336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CA23-4B5E-8124-25D373D2D336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CA23-4B5E-8124-25D373D2D336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CA23-4B5E-8124-25D373D2D336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CA23-4B5E-8124-25D373D2D336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CA23-4B5E-8124-25D373D2D33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'5nod_dati'!$A$490:$A$519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'5nod_dati'!$C$490:$C$519</c:f>
              <c:numCache>
                <c:formatCode>General</c:formatCode>
                <c:ptCount val="30"/>
                <c:pt idx="0" formatCode="0">
                  <c:v>28.8</c:v>
                </c:pt>
                <c:pt idx="2" formatCode="0">
                  <c:v>32</c:v>
                </c:pt>
                <c:pt idx="3" formatCode="0">
                  <c:v>25.9</c:v>
                </c:pt>
                <c:pt idx="5" formatCode="0">
                  <c:v>10.1</c:v>
                </c:pt>
                <c:pt idx="6" formatCode="0">
                  <c:v>30.7</c:v>
                </c:pt>
                <c:pt idx="7" formatCode="0">
                  <c:v>27.8</c:v>
                </c:pt>
                <c:pt idx="8" formatCode="0">
                  <c:v>30.4</c:v>
                </c:pt>
                <c:pt idx="9" formatCode="0">
                  <c:v>33.799999999999997</c:v>
                </c:pt>
                <c:pt idx="10" formatCode="0">
                  <c:v>29.4</c:v>
                </c:pt>
                <c:pt idx="12" formatCode="0">
                  <c:v>29.8</c:v>
                </c:pt>
                <c:pt idx="13" formatCode="0">
                  <c:v>31.5</c:v>
                </c:pt>
                <c:pt idx="14" formatCode="0">
                  <c:v>25</c:v>
                </c:pt>
                <c:pt idx="16" formatCode="0">
                  <c:v>29</c:v>
                </c:pt>
                <c:pt idx="17" formatCode="0">
                  <c:v>20.399999999999999</c:v>
                </c:pt>
                <c:pt idx="19" formatCode="0">
                  <c:v>26.6</c:v>
                </c:pt>
                <c:pt idx="20" formatCode="0">
                  <c:v>30.4</c:v>
                </c:pt>
                <c:pt idx="21" formatCode="0">
                  <c:v>28.8</c:v>
                </c:pt>
                <c:pt idx="23" formatCode="0">
                  <c:v>30.1</c:v>
                </c:pt>
                <c:pt idx="24" formatCode="0">
                  <c:v>28</c:v>
                </c:pt>
                <c:pt idx="25" formatCode="0">
                  <c:v>33.799999999999997</c:v>
                </c:pt>
                <c:pt idx="26" formatCode="0">
                  <c:v>24.2</c:v>
                </c:pt>
                <c:pt idx="28" formatCode="0">
                  <c:v>33.700000000000003</c:v>
                </c:pt>
                <c:pt idx="29" formatCode="0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A23-4B5E-8124-25D373D2D336}"/>
            </c:ext>
          </c:extLst>
        </c:ser>
        <c:ser>
          <c:idx val="2"/>
          <c:order val="2"/>
          <c:tx>
            <c:strRef>
              <c:f>'5nod_dati'!$D$489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CA23-4B5E-8124-25D373D2D33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CA23-4B5E-8124-25D373D2D33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CA23-4B5E-8124-25D373D2D33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CA23-4B5E-8124-25D373D2D336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CA23-4B5E-8124-25D373D2D33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CA23-4B5E-8124-25D373D2D33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CA23-4B5E-8124-25D373D2D33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CA23-4B5E-8124-25D373D2D336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CA23-4B5E-8124-25D373D2D33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'5nod_dati'!$A$490:$A$519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'5nod_dati'!$D$490:$D$519</c:f>
              <c:numCache>
                <c:formatCode>General</c:formatCode>
                <c:ptCount val="30"/>
                <c:pt idx="0" formatCode="0">
                  <c:v>56.5</c:v>
                </c:pt>
                <c:pt idx="2" formatCode="0">
                  <c:v>56.9</c:v>
                </c:pt>
                <c:pt idx="3" formatCode="0">
                  <c:v>56.1</c:v>
                </c:pt>
                <c:pt idx="5" formatCode="0">
                  <c:v>59.9</c:v>
                </c:pt>
                <c:pt idx="6" formatCode="0">
                  <c:v>55.6</c:v>
                </c:pt>
                <c:pt idx="7" formatCode="0">
                  <c:v>59.9</c:v>
                </c:pt>
                <c:pt idx="8" formatCode="0">
                  <c:v>54.2</c:v>
                </c:pt>
                <c:pt idx="9" formatCode="0">
                  <c:v>50.4</c:v>
                </c:pt>
                <c:pt idx="10" formatCode="0">
                  <c:v>59.8</c:v>
                </c:pt>
                <c:pt idx="12" formatCode="0">
                  <c:v>61.3</c:v>
                </c:pt>
                <c:pt idx="13" formatCode="0">
                  <c:v>54.7</c:v>
                </c:pt>
                <c:pt idx="14" formatCode="0">
                  <c:v>58.1</c:v>
                </c:pt>
                <c:pt idx="16" formatCode="0">
                  <c:v>56.2</c:v>
                </c:pt>
                <c:pt idx="17" formatCode="0">
                  <c:v>63.3</c:v>
                </c:pt>
                <c:pt idx="19" formatCode="0">
                  <c:v>60</c:v>
                </c:pt>
                <c:pt idx="20" formatCode="0">
                  <c:v>53.9</c:v>
                </c:pt>
                <c:pt idx="21" formatCode="0">
                  <c:v>56.7</c:v>
                </c:pt>
                <c:pt idx="23" formatCode="0">
                  <c:v>57.1</c:v>
                </c:pt>
                <c:pt idx="24" formatCode="0">
                  <c:v>58.6</c:v>
                </c:pt>
                <c:pt idx="25" formatCode="0">
                  <c:v>59.2</c:v>
                </c:pt>
                <c:pt idx="26" formatCode="0">
                  <c:v>54.4</c:v>
                </c:pt>
                <c:pt idx="28" formatCode="0">
                  <c:v>55.8</c:v>
                </c:pt>
                <c:pt idx="29" formatCode="0">
                  <c:v>56.8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CA23-4B5E-8124-25D373D2D336}"/>
            </c:ext>
          </c:extLst>
        </c:ser>
        <c:ser>
          <c:idx val="3"/>
          <c:order val="3"/>
          <c:tx>
            <c:strRef>
              <c:f>'5nod_dati'!$E$489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CA23-4B5E-8124-25D373D2D336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CA23-4B5E-8124-25D373D2D336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CA23-4B5E-8124-25D373D2D336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CA23-4B5E-8124-25D373D2D336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CA23-4B5E-8124-25D373D2D336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CA23-4B5E-8124-25D373D2D336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CA23-4B5E-8124-25D373D2D336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CA23-4B5E-8124-25D373D2D336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CA23-4B5E-8124-25D373D2D336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CA23-4B5E-8124-25D373D2D336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CA23-4B5E-8124-25D373D2D336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CA23-4B5E-8124-25D373D2D336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CA23-4B5E-8124-25D373D2D336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CA23-4B5E-8124-25D373D2D336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CA23-4B5E-8124-25D373D2D336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CA23-4B5E-8124-25D373D2D336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CA23-4B5E-8124-25D373D2D336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CA23-4B5E-8124-25D373D2D336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CA23-4B5E-8124-25D373D2D336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CA23-4B5E-8124-25D373D2D336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CA23-4B5E-8124-25D373D2D336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CA23-4B5E-8124-25D373D2D336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CA23-4B5E-8124-25D373D2D336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CA23-4B5E-8124-25D373D2D336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CA23-4B5E-8124-25D373D2D336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CA23-4B5E-8124-25D373D2D336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CA23-4B5E-8124-25D373D2D336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CA23-4B5E-8124-25D373D2D336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CA23-4B5E-8124-25D373D2D336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CA23-4B5E-8124-25D373D2D336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CA23-4B5E-8124-25D373D2D336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CA23-4B5E-8124-25D373D2D336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CA23-4B5E-8124-25D373D2D336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CA23-4B5E-8124-25D373D2D336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CA23-4B5E-8124-25D373D2D336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CA23-4B5E-8124-25D373D2D336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CA23-4B5E-8124-25D373D2D336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CA23-4B5E-8124-25D373D2D336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CA23-4B5E-8124-25D373D2D336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CA23-4B5E-8124-25D373D2D336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'5nod_dati'!$A$490:$A$519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'5nod_dati'!$E$490:$E$519</c:f>
              <c:numCache>
                <c:formatCode>General</c:formatCode>
                <c:ptCount val="30"/>
                <c:pt idx="0" formatCode="0">
                  <c:v>8.6999999999999993</c:v>
                </c:pt>
                <c:pt idx="2" formatCode="0">
                  <c:v>6.4</c:v>
                </c:pt>
                <c:pt idx="3" formatCode="0">
                  <c:v>10.7</c:v>
                </c:pt>
                <c:pt idx="5" formatCode="0">
                  <c:v>30</c:v>
                </c:pt>
                <c:pt idx="6" formatCode="0">
                  <c:v>7.9</c:v>
                </c:pt>
                <c:pt idx="7" formatCode="0">
                  <c:v>7.6</c:v>
                </c:pt>
                <c:pt idx="8" formatCode="0">
                  <c:v>8.6999999999999993</c:v>
                </c:pt>
                <c:pt idx="9" formatCode="0">
                  <c:v>5.5</c:v>
                </c:pt>
                <c:pt idx="10" formatCode="0">
                  <c:v>5.5</c:v>
                </c:pt>
                <c:pt idx="12" formatCode="0">
                  <c:v>3.2</c:v>
                </c:pt>
                <c:pt idx="13" formatCode="0">
                  <c:v>7.8</c:v>
                </c:pt>
                <c:pt idx="14" formatCode="0">
                  <c:v>10.8</c:v>
                </c:pt>
                <c:pt idx="16" formatCode="0">
                  <c:v>9.1</c:v>
                </c:pt>
                <c:pt idx="19" formatCode="0">
                  <c:v>9</c:v>
                </c:pt>
                <c:pt idx="20" formatCode="0">
                  <c:v>7.8</c:v>
                </c:pt>
                <c:pt idx="21" formatCode="0">
                  <c:v>9.5</c:v>
                </c:pt>
                <c:pt idx="23" formatCode="0">
                  <c:v>7.6</c:v>
                </c:pt>
                <c:pt idx="24" formatCode="0">
                  <c:v>7.8</c:v>
                </c:pt>
                <c:pt idx="25" formatCode="0">
                  <c:v>5.3</c:v>
                </c:pt>
                <c:pt idx="26" formatCode="0">
                  <c:v>14.9</c:v>
                </c:pt>
                <c:pt idx="28" formatCode="0">
                  <c:v>9.5</c:v>
                </c:pt>
                <c:pt idx="29" formatCode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CA23-4B5E-8124-25D373D2D336}"/>
            </c:ext>
          </c:extLst>
        </c:ser>
        <c:ser>
          <c:idx val="4"/>
          <c:order val="4"/>
          <c:tx>
            <c:strRef>
              <c:f>'5nod_dati'!$F$489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CA23-4B5E-8124-25D373D2D33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CA23-4B5E-8124-25D373D2D33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CA23-4B5E-8124-25D373D2D336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CA23-4B5E-8124-25D373D2D336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CA23-4B5E-8124-25D373D2D336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CA23-4B5E-8124-25D373D2D336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CA23-4B5E-8124-25D373D2D3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'5nod_dati'!$A$490:$A$519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'5nod_dati'!$F$490:$F$519</c:f>
              <c:numCache>
                <c:formatCode>General</c:formatCode>
                <c:ptCount val="30"/>
                <c:pt idx="0" formatCode="0">
                  <c:v>2.2999999999999998</c:v>
                </c:pt>
                <c:pt idx="2" formatCode="0">
                  <c:v>2.4</c:v>
                </c:pt>
                <c:pt idx="3" formatCode="0">
                  <c:v>2.2999999999999998</c:v>
                </c:pt>
                <c:pt idx="6" formatCode="0">
                  <c:v>5.9</c:v>
                </c:pt>
                <c:pt idx="7" formatCode="0">
                  <c:v>1.3</c:v>
                </c:pt>
                <c:pt idx="8" formatCode="0">
                  <c:v>2.2000000000000002</c:v>
                </c:pt>
                <c:pt idx="9" formatCode="0">
                  <c:v>4.7</c:v>
                </c:pt>
                <c:pt idx="13" formatCode="0">
                  <c:v>2</c:v>
                </c:pt>
                <c:pt idx="14" formatCode="0">
                  <c:v>3.3</c:v>
                </c:pt>
                <c:pt idx="16" formatCode="0">
                  <c:v>1.7</c:v>
                </c:pt>
                <c:pt idx="17" formatCode="0">
                  <c:v>16.399999999999999</c:v>
                </c:pt>
                <c:pt idx="19" formatCode="0">
                  <c:v>3.8</c:v>
                </c:pt>
                <c:pt idx="20" formatCode="0">
                  <c:v>3.1</c:v>
                </c:pt>
                <c:pt idx="23" formatCode="0">
                  <c:v>2.9</c:v>
                </c:pt>
                <c:pt idx="24" formatCode="0">
                  <c:v>2.5</c:v>
                </c:pt>
                <c:pt idx="25" formatCode="0">
                  <c:v>1</c:v>
                </c:pt>
                <c:pt idx="26" formatCode="0">
                  <c:v>6.6</c:v>
                </c:pt>
                <c:pt idx="28" formatCode="0">
                  <c:v>0.5</c:v>
                </c:pt>
                <c:pt idx="29" formatCode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CA23-4B5E-8124-25D373D2D336}"/>
            </c:ext>
          </c:extLst>
        </c:ser>
        <c:ser>
          <c:idx val="5"/>
          <c:order val="5"/>
          <c:tx>
            <c:strRef>
              <c:f>'5nod_dati'!$G$489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'5nod_dati'!$A$490:$A$519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'5nod_dati'!$G$490:$G$519</c:f>
              <c:numCache>
                <c:formatCode>General</c:formatCode>
                <c:ptCount val="30"/>
                <c:pt idx="0" formatCode="0.0">
                  <c:v>24.000000000000004</c:v>
                </c:pt>
                <c:pt idx="2" formatCode="0.0">
                  <c:v>26.200000000000003</c:v>
                </c:pt>
                <c:pt idx="3" formatCode="0.0">
                  <c:v>22.000000000000004</c:v>
                </c:pt>
                <c:pt idx="5" formatCode="0.0">
                  <c:v>5</c:v>
                </c:pt>
                <c:pt idx="6" formatCode="0.0">
                  <c:v>21.200000000000003</c:v>
                </c:pt>
                <c:pt idx="7" formatCode="0.0">
                  <c:v>26.1</c:v>
                </c:pt>
                <c:pt idx="8" formatCode="0.0">
                  <c:v>24.099999999999998</c:v>
                </c:pt>
                <c:pt idx="9" formatCode="0.0">
                  <c:v>24.8</c:v>
                </c:pt>
                <c:pt idx="10" formatCode="0.0">
                  <c:v>29.5</c:v>
                </c:pt>
                <c:pt idx="12" formatCode="0.0">
                  <c:v>31.8</c:v>
                </c:pt>
                <c:pt idx="13" formatCode="0.0">
                  <c:v>25.2</c:v>
                </c:pt>
                <c:pt idx="14" formatCode="0.0">
                  <c:v>20.9</c:v>
                </c:pt>
                <c:pt idx="16" formatCode="0.0">
                  <c:v>24.199999999999996</c:v>
                </c:pt>
                <c:pt idx="17" formatCode="0.0">
                  <c:v>18.600000000000001</c:v>
                </c:pt>
                <c:pt idx="19" formatCode="0.0">
                  <c:v>22.2</c:v>
                </c:pt>
                <c:pt idx="20" formatCode="0.0">
                  <c:v>24.099999999999998</c:v>
                </c:pt>
                <c:pt idx="21" formatCode="0.0">
                  <c:v>25.5</c:v>
                </c:pt>
                <c:pt idx="23" formatCode="0.0">
                  <c:v>24.5</c:v>
                </c:pt>
                <c:pt idx="24" formatCode="0.0">
                  <c:v>24.7</c:v>
                </c:pt>
                <c:pt idx="25" formatCode="0.0">
                  <c:v>28.7</c:v>
                </c:pt>
                <c:pt idx="26" formatCode="0.0">
                  <c:v>13.499999999999998</c:v>
                </c:pt>
                <c:pt idx="28" formatCode="0.0">
                  <c:v>25</c:v>
                </c:pt>
                <c:pt idx="29" formatCode="0.0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CA23-4B5E-8124-25D373D2D336}"/>
            </c:ext>
          </c:extLst>
        </c:ser>
        <c:ser>
          <c:idx val="6"/>
          <c:order val="6"/>
          <c:tx>
            <c:strRef>
              <c:f>'5nod_dati'!$H$489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'5nod_dati'!$A$490:$A$519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'5nod_dati'!$H$490:$H$519</c:f>
              <c:numCache>
                <c:formatCode>General</c:formatCode>
                <c:ptCount val="30"/>
                <c:pt idx="0" formatCode="0">
                  <c:v>3.7</c:v>
                </c:pt>
                <c:pt idx="2" formatCode="0">
                  <c:v>2.2999999999999998</c:v>
                </c:pt>
                <c:pt idx="3" formatCode="0">
                  <c:v>4.9000000000000004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3.4</c:v>
                </c:pt>
                <c:pt idx="8" formatCode="0">
                  <c:v>4.4000000000000004</c:v>
                </c:pt>
                <c:pt idx="9" formatCode="0">
                  <c:v>5.7</c:v>
                </c:pt>
                <c:pt idx="10" formatCode="0">
                  <c:v>5.2</c:v>
                </c:pt>
                <c:pt idx="12" formatCode="0">
                  <c:v>5.6</c:v>
                </c:pt>
                <c:pt idx="13" formatCode="0">
                  <c:v>4.0999999999999996</c:v>
                </c:pt>
                <c:pt idx="14" formatCode="0">
                  <c:v>2.8</c:v>
                </c:pt>
                <c:pt idx="16" formatCode="0">
                  <c:v>3.9</c:v>
                </c:pt>
                <c:pt idx="17" formatCode="0">
                  <c:v>0</c:v>
                </c:pt>
                <c:pt idx="19" formatCode="0">
                  <c:v>0.6</c:v>
                </c:pt>
                <c:pt idx="20" formatCode="0">
                  <c:v>4.8</c:v>
                </c:pt>
                <c:pt idx="21" formatCode="0">
                  <c:v>4.9000000000000004</c:v>
                </c:pt>
                <c:pt idx="23" formatCode="0">
                  <c:v>2.2999999999999998</c:v>
                </c:pt>
                <c:pt idx="24" formatCode="0">
                  <c:v>3.2</c:v>
                </c:pt>
                <c:pt idx="25" formatCode="0">
                  <c:v>0.8</c:v>
                </c:pt>
                <c:pt idx="26" formatCode="0">
                  <c:v>0</c:v>
                </c:pt>
                <c:pt idx="28" formatCode="0.0">
                  <c:v>0.4</c:v>
                </c:pt>
                <c:pt idx="29" formatCode="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CA23-4B5E-8124-25D373D2D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6.3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1734237514412283"/>
          <c:y val="9.190991794837124E-3"/>
          <c:w val="0.68265762485587722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6051571759364585E-2"/>
          <c:w val="0.38947923355074177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'5nod_dati'!$K$489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1F70-47D1-A325-B4D821326ADE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1F70-47D1-A325-B4D821326ADE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1F70-47D1-A325-B4D821326ADE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1F70-47D1-A325-B4D821326ADE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1F70-47D1-A325-B4D821326ADE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1F70-47D1-A325-B4D821326ADE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1F70-47D1-A325-B4D821326ADE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F70-47D1-A325-B4D821326AD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F70-47D1-A325-B4D821326AD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F70-47D1-A325-B4D821326AD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F70-47D1-A325-B4D821326AD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F70-47D1-A325-B4D821326AD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F70-47D1-A325-B4D821326AD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F70-47D1-A325-B4D821326AD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1F70-47D1-A325-B4D821326ADE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F70-47D1-A325-B4D821326AD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'5nod_dati'!$K$490:$K$519</c:f>
              <c:numCache>
                <c:formatCode>General</c:formatCode>
                <c:ptCount val="30"/>
                <c:pt idx="0" formatCode="0.0">
                  <c:v>50.4</c:v>
                </c:pt>
                <c:pt idx="2" formatCode="0.0">
                  <c:v>54.85</c:v>
                </c:pt>
                <c:pt idx="3" formatCode="0.0">
                  <c:v>46.300000000000004</c:v>
                </c:pt>
                <c:pt idx="5" formatCode="0.0">
                  <c:v>25.049999999999997</c:v>
                </c:pt>
                <c:pt idx="6" formatCode="0.0">
                  <c:v>48.65</c:v>
                </c:pt>
                <c:pt idx="7" formatCode="0.0">
                  <c:v>52.65</c:v>
                </c:pt>
                <c:pt idx="8" formatCode="0.0">
                  <c:v>50.95</c:v>
                </c:pt>
                <c:pt idx="9" formatCode="0.0">
                  <c:v>51.55</c:v>
                </c:pt>
                <c:pt idx="10" formatCode="0.0">
                  <c:v>56.55</c:v>
                </c:pt>
                <c:pt idx="12" formatCode="0.0">
                  <c:v>58.85</c:v>
                </c:pt>
                <c:pt idx="13" formatCode="0.0">
                  <c:v>52.95</c:v>
                </c:pt>
                <c:pt idx="14" formatCode="0.0">
                  <c:v>45.349999999999994</c:v>
                </c:pt>
                <c:pt idx="16" formatCode="0.0">
                  <c:v>50.85</c:v>
                </c:pt>
                <c:pt idx="17" formatCode="0.0">
                  <c:v>35.65</c:v>
                </c:pt>
                <c:pt idx="19" formatCode="0.0">
                  <c:v>48.3</c:v>
                </c:pt>
                <c:pt idx="20" formatCode="0.0">
                  <c:v>50.349999999999994</c:v>
                </c:pt>
                <c:pt idx="21" formatCode="0.0">
                  <c:v>52.400000000000006</c:v>
                </c:pt>
                <c:pt idx="23" formatCode="0.0">
                  <c:v>51.95</c:v>
                </c:pt>
                <c:pt idx="24" formatCode="0.0">
                  <c:v>50.9</c:v>
                </c:pt>
                <c:pt idx="25" formatCode="0.0">
                  <c:v>59.75</c:v>
                </c:pt>
                <c:pt idx="26" formatCode="0.0">
                  <c:v>37.349999999999994</c:v>
                </c:pt>
                <c:pt idx="28" formatCode="0.0">
                  <c:v>56.35</c:v>
                </c:pt>
                <c:pt idx="29" formatCode="0.0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F70-47D1-A325-B4D821326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'5nod_dati'!$N$237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'5nod_dati'!$M$238:$M$267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'5nod_dati'!$N$238:$N$267</c:f>
              <c:numCache>
                <c:formatCode>General</c:formatCode>
                <c:ptCount val="30"/>
                <c:pt idx="0" formatCode="0.0">
                  <c:v>20</c:v>
                </c:pt>
                <c:pt idx="2" formatCode="0.0">
                  <c:v>22.199999999999996</c:v>
                </c:pt>
                <c:pt idx="3" formatCode="0.0">
                  <c:v>18.000000000000014</c:v>
                </c:pt>
                <c:pt idx="5" formatCode="0.0">
                  <c:v>3.7000000000000028</c:v>
                </c:pt>
                <c:pt idx="6" formatCode="0.0">
                  <c:v>17.300000000000004</c:v>
                </c:pt>
                <c:pt idx="7" formatCode="0.0">
                  <c:v>25.4</c:v>
                </c:pt>
                <c:pt idx="8" formatCode="0.0">
                  <c:v>24.20000000000001</c:v>
                </c:pt>
                <c:pt idx="9" formatCode="0.0">
                  <c:v>21.699999999999996</c:v>
                </c:pt>
                <c:pt idx="10" formatCode="0.0">
                  <c:v>19.5</c:v>
                </c:pt>
                <c:pt idx="12" formatCode="0.0">
                  <c:v>16.100000000000001</c:v>
                </c:pt>
                <c:pt idx="13" formatCode="0.0">
                  <c:v>22</c:v>
                </c:pt>
                <c:pt idx="14" formatCode="0.0">
                  <c:v>17.999999999999993</c:v>
                </c:pt>
                <c:pt idx="16" formatCode="0.0">
                  <c:v>19.600000000000001</c:v>
                </c:pt>
                <c:pt idx="17" formatCode="0.0">
                  <c:v>33.600000000000009</c:v>
                </c:pt>
                <c:pt idx="19" formatCode="0.0">
                  <c:v>16.000000000000007</c:v>
                </c:pt>
                <c:pt idx="20" formatCode="0.0">
                  <c:v>22.000000000000014</c:v>
                </c:pt>
                <c:pt idx="21" formatCode="0.0">
                  <c:v>21</c:v>
                </c:pt>
                <c:pt idx="23" formatCode="0.0">
                  <c:v>23.300000000000011</c:v>
                </c:pt>
                <c:pt idx="24" formatCode="0.0">
                  <c:v>20.300000000000004</c:v>
                </c:pt>
                <c:pt idx="25" formatCode="0.0">
                  <c:v>17.600000000000009</c:v>
                </c:pt>
                <c:pt idx="26" formatCode="0.0">
                  <c:v>16.200000000000003</c:v>
                </c:pt>
                <c:pt idx="28" formatCode="0.0">
                  <c:v>20.20000000000001</c:v>
                </c:pt>
                <c:pt idx="29" formatCode="0.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C-4485-9990-E1BC20F8604A}"/>
            </c:ext>
          </c:extLst>
        </c:ser>
        <c:ser>
          <c:idx val="1"/>
          <c:order val="1"/>
          <c:tx>
            <c:strRef>
              <c:f>'5nod_dati'!$O$237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C5C-4485-9990-E1BC20F8604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C5C-4485-9990-E1BC20F8604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C5C-4485-9990-E1BC20F8604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C5C-4485-9990-E1BC20F8604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C5C-4485-9990-E1BC20F8604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C5C-4485-9990-E1BC20F8604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C5C-4485-9990-E1BC20F8604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C5C-4485-9990-E1BC20F8604A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C5C-4485-9990-E1BC20F8604A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C5C-4485-9990-E1BC20F8604A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C5C-4485-9990-E1BC20F8604A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C5C-4485-9990-E1BC20F8604A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C5C-4485-9990-E1BC20F8604A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C5C-4485-9990-E1BC20F8604A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C5C-4485-9990-E1BC20F8604A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EC5C-4485-9990-E1BC20F8604A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C5C-4485-9990-E1BC20F8604A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EC5C-4485-9990-E1BC20F8604A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C5C-4485-9990-E1BC20F8604A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EC5C-4485-9990-E1BC20F8604A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EC5C-4485-9990-E1BC20F8604A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EC5C-4485-9990-E1BC20F8604A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C5C-4485-9990-E1BC20F8604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'5nod_dati'!$M$238:$M$267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'5nod_dati'!$O$238:$O$267</c:f>
              <c:numCache>
                <c:formatCode>General</c:formatCode>
                <c:ptCount val="30"/>
                <c:pt idx="0" formatCode="0">
                  <c:v>34</c:v>
                </c:pt>
                <c:pt idx="2" formatCode="0">
                  <c:v>34.6</c:v>
                </c:pt>
                <c:pt idx="3" formatCode="0">
                  <c:v>33.4</c:v>
                </c:pt>
                <c:pt idx="5" formatCode="0">
                  <c:v>53.6</c:v>
                </c:pt>
                <c:pt idx="6" formatCode="0">
                  <c:v>35.5</c:v>
                </c:pt>
                <c:pt idx="7" formatCode="0">
                  <c:v>34.700000000000003</c:v>
                </c:pt>
                <c:pt idx="8" formatCode="0">
                  <c:v>24.4</c:v>
                </c:pt>
                <c:pt idx="9" formatCode="0">
                  <c:v>36.1</c:v>
                </c:pt>
                <c:pt idx="10" formatCode="0">
                  <c:v>31.5</c:v>
                </c:pt>
                <c:pt idx="12" formatCode="0">
                  <c:v>44.5</c:v>
                </c:pt>
                <c:pt idx="13" formatCode="0">
                  <c:v>32.200000000000003</c:v>
                </c:pt>
                <c:pt idx="14" formatCode="0">
                  <c:v>34.6</c:v>
                </c:pt>
                <c:pt idx="16" formatCode="0">
                  <c:v>34.700000000000003</c:v>
                </c:pt>
                <c:pt idx="17" formatCode="0">
                  <c:v>7.1</c:v>
                </c:pt>
                <c:pt idx="19" formatCode="0">
                  <c:v>29.3</c:v>
                </c:pt>
                <c:pt idx="20" formatCode="0">
                  <c:v>35.4</c:v>
                </c:pt>
                <c:pt idx="21" formatCode="0">
                  <c:v>36.5</c:v>
                </c:pt>
                <c:pt idx="23" formatCode="0">
                  <c:v>35.4</c:v>
                </c:pt>
                <c:pt idx="24" formatCode="0">
                  <c:v>35.299999999999997</c:v>
                </c:pt>
                <c:pt idx="25" formatCode="0">
                  <c:v>33.299999999999997</c:v>
                </c:pt>
                <c:pt idx="26" formatCode="0">
                  <c:v>37</c:v>
                </c:pt>
                <c:pt idx="28" formatCode="0">
                  <c:v>35.9</c:v>
                </c:pt>
                <c:pt idx="29" formatCode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C5C-4485-9990-E1BC20F8604A}"/>
            </c:ext>
          </c:extLst>
        </c:ser>
        <c:ser>
          <c:idx val="2"/>
          <c:order val="2"/>
          <c:tx>
            <c:strRef>
              <c:f>'5nod_dati'!$P$237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C5C-4485-9990-E1BC20F8604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EC5C-4485-9990-E1BC20F8604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EC5C-4485-9990-E1BC20F8604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EC5C-4485-9990-E1BC20F8604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EC5C-4485-9990-E1BC20F8604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EC5C-4485-9990-E1BC20F8604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EC5C-4485-9990-E1BC20F8604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EC5C-4485-9990-E1BC20F8604A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EC5C-4485-9990-E1BC20F8604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'5nod_dati'!$M$238:$M$267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'5nod_dati'!$P$238:$P$267</c:f>
              <c:numCache>
                <c:formatCode>General</c:formatCode>
                <c:ptCount val="30"/>
                <c:pt idx="0" formatCode="0">
                  <c:v>49.7</c:v>
                </c:pt>
                <c:pt idx="2" formatCode="0">
                  <c:v>46.9</c:v>
                </c:pt>
                <c:pt idx="3" formatCode="0">
                  <c:v>52.3</c:v>
                </c:pt>
                <c:pt idx="5" formatCode="0">
                  <c:v>46.4</c:v>
                </c:pt>
                <c:pt idx="6" formatCode="0">
                  <c:v>50.9</c:v>
                </c:pt>
                <c:pt idx="7" formatCode="0">
                  <c:v>43.6</c:v>
                </c:pt>
                <c:pt idx="8" formatCode="0">
                  <c:v>55.1</c:v>
                </c:pt>
                <c:pt idx="9" formatCode="0">
                  <c:v>45.9</c:v>
                </c:pt>
                <c:pt idx="10" formatCode="0">
                  <c:v>52.7</c:v>
                </c:pt>
                <c:pt idx="12" formatCode="0">
                  <c:v>43.1</c:v>
                </c:pt>
                <c:pt idx="13" formatCode="0">
                  <c:v>49.5</c:v>
                </c:pt>
                <c:pt idx="14" formatCode="0">
                  <c:v>51.1</c:v>
                </c:pt>
                <c:pt idx="16" formatCode="0">
                  <c:v>49.4</c:v>
                </c:pt>
                <c:pt idx="17" formatCode="0">
                  <c:v>63</c:v>
                </c:pt>
                <c:pt idx="19" formatCode="0">
                  <c:v>58.4</c:v>
                </c:pt>
                <c:pt idx="20" formatCode="0">
                  <c:v>46.3</c:v>
                </c:pt>
                <c:pt idx="21" formatCode="0">
                  <c:v>46.2</c:v>
                </c:pt>
                <c:pt idx="23" formatCode="0">
                  <c:v>45</c:v>
                </c:pt>
                <c:pt idx="24" formatCode="0">
                  <c:v>48.1</c:v>
                </c:pt>
                <c:pt idx="25" formatCode="0">
                  <c:v>52.8</c:v>
                </c:pt>
                <c:pt idx="26" formatCode="0">
                  <c:v>50.5</c:v>
                </c:pt>
                <c:pt idx="28" formatCode="0">
                  <c:v>47.6</c:v>
                </c:pt>
                <c:pt idx="29" formatCode="0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C5C-4485-9990-E1BC20F8604A}"/>
            </c:ext>
          </c:extLst>
        </c:ser>
        <c:ser>
          <c:idx val="3"/>
          <c:order val="3"/>
          <c:tx>
            <c:strRef>
              <c:f>'5nod_dati'!$Q$237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EC5C-4485-9990-E1BC20F8604A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EC5C-4485-9990-E1BC20F8604A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EC5C-4485-9990-E1BC20F8604A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EC5C-4485-9990-E1BC20F8604A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EC5C-4485-9990-E1BC20F8604A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EC5C-4485-9990-E1BC20F8604A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EC5C-4485-9990-E1BC20F8604A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EC5C-4485-9990-E1BC20F8604A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EC5C-4485-9990-E1BC20F8604A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EC5C-4485-9990-E1BC20F8604A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EC5C-4485-9990-E1BC20F8604A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EC5C-4485-9990-E1BC20F8604A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EC5C-4485-9990-E1BC20F8604A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EC5C-4485-9990-E1BC20F8604A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EC5C-4485-9990-E1BC20F8604A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EC5C-4485-9990-E1BC20F8604A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EC5C-4485-9990-E1BC20F8604A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EC5C-4485-9990-E1BC20F8604A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EC5C-4485-9990-E1BC20F8604A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EC5C-4485-9990-E1BC20F8604A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EC5C-4485-9990-E1BC20F8604A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EC5C-4485-9990-E1BC20F8604A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EC5C-4485-9990-E1BC20F8604A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EC5C-4485-9990-E1BC20F8604A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EC5C-4485-9990-E1BC20F8604A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EC5C-4485-9990-E1BC20F8604A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EC5C-4485-9990-E1BC20F8604A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EC5C-4485-9990-E1BC20F8604A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EC5C-4485-9990-E1BC20F8604A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EC5C-4485-9990-E1BC20F8604A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EC5C-4485-9990-E1BC20F8604A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EC5C-4485-9990-E1BC20F8604A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EC5C-4485-9990-E1BC20F8604A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EC5C-4485-9990-E1BC20F8604A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EC5C-4485-9990-E1BC20F8604A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EC5C-4485-9990-E1BC20F8604A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EC5C-4485-9990-E1BC20F8604A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EC5C-4485-9990-E1BC20F8604A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EC5C-4485-9990-E1BC20F8604A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EC5C-4485-9990-E1BC20F8604A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'5nod_dati'!$M$238:$M$267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'5nod_dati'!$Q$238:$Q$267</c:f>
              <c:numCache>
                <c:formatCode>General</c:formatCode>
                <c:ptCount val="30"/>
                <c:pt idx="0" formatCode="0">
                  <c:v>10.199999999999999</c:v>
                </c:pt>
                <c:pt idx="2" formatCode="0">
                  <c:v>11.7</c:v>
                </c:pt>
                <c:pt idx="3" formatCode="0">
                  <c:v>8.6999999999999993</c:v>
                </c:pt>
                <c:pt idx="6" formatCode="0">
                  <c:v>11</c:v>
                </c:pt>
                <c:pt idx="7" formatCode="0">
                  <c:v>15.6</c:v>
                </c:pt>
                <c:pt idx="8" formatCode="0">
                  <c:v>16.3</c:v>
                </c:pt>
                <c:pt idx="9" formatCode="0">
                  <c:v>12.4</c:v>
                </c:pt>
                <c:pt idx="10" formatCode="0">
                  <c:v>4</c:v>
                </c:pt>
                <c:pt idx="12" formatCode="0">
                  <c:v>4.7</c:v>
                </c:pt>
                <c:pt idx="13" formatCode="0">
                  <c:v>11.1</c:v>
                </c:pt>
                <c:pt idx="14" formatCode="0">
                  <c:v>10</c:v>
                </c:pt>
                <c:pt idx="16" formatCode="0">
                  <c:v>10.3</c:v>
                </c:pt>
                <c:pt idx="17" formatCode="0">
                  <c:v>9.9</c:v>
                </c:pt>
                <c:pt idx="19" formatCode="0">
                  <c:v>11</c:v>
                </c:pt>
                <c:pt idx="20" formatCode="0">
                  <c:v>11.8</c:v>
                </c:pt>
                <c:pt idx="21" formatCode="0">
                  <c:v>7.2</c:v>
                </c:pt>
                <c:pt idx="23" formatCode="0">
                  <c:v>13.6</c:v>
                </c:pt>
                <c:pt idx="24" formatCode="0">
                  <c:v>7.8</c:v>
                </c:pt>
                <c:pt idx="25" formatCode="0">
                  <c:v>10</c:v>
                </c:pt>
                <c:pt idx="26" formatCode="0">
                  <c:v>10.199999999999999</c:v>
                </c:pt>
                <c:pt idx="28" formatCode="0">
                  <c:v>12.6</c:v>
                </c:pt>
                <c:pt idx="29" formatCode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EC5C-4485-9990-E1BC20F8604A}"/>
            </c:ext>
          </c:extLst>
        </c:ser>
        <c:ser>
          <c:idx val="4"/>
          <c:order val="4"/>
          <c:tx>
            <c:strRef>
              <c:f>'5nod_dati'!$R$237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EC5C-4485-9990-E1BC20F8604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EC5C-4485-9990-E1BC20F8604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EC5C-4485-9990-E1BC20F8604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EC5C-4485-9990-E1BC20F8604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EC5C-4485-9990-E1BC20F8604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EC5C-4485-9990-E1BC20F8604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EC5C-4485-9990-E1BC20F8604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EC5C-4485-9990-E1BC20F8604A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EC5C-4485-9990-E1BC20F8604A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EC5C-4485-9990-E1BC20F8604A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EC5C-4485-9990-E1BC20F8604A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EC5C-4485-9990-E1BC20F8604A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EC5C-4485-9990-E1BC20F8604A}"/>
                </c:ext>
              </c:extLst>
            </c:dLbl>
            <c:dLbl>
              <c:idx val="13"/>
              <c:layout>
                <c:manualLayout>
                  <c:x val="1.4346147907982091E-2"/>
                  <c:y val="1.851851851851919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EC5C-4485-9990-E1BC20F8604A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EC5C-4485-9990-E1BC20F8604A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EC5C-4485-9990-E1BC20F8604A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EC5C-4485-9990-E1BC20F8604A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EC5C-4485-9990-E1BC20F8604A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EC5C-4485-9990-E1BC20F8604A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EC5C-4485-9990-E1BC20F8604A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EC5C-4485-9990-E1BC20F8604A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EC5C-4485-9990-E1BC20F8604A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EC5C-4485-9990-E1BC20F8604A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EC5C-4485-9990-E1BC20F8604A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EC5C-4485-9990-E1BC20F8604A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EC5C-4485-9990-E1BC20F8604A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EC5C-4485-9990-E1BC20F8604A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EC5C-4485-9990-E1BC20F8604A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EC5C-4485-9990-E1BC20F8604A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EC5C-4485-9990-E1BC20F8604A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EC5C-4485-9990-E1BC20F8604A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EC5C-4485-9990-E1BC20F8604A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EC5C-4485-9990-E1BC20F8604A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EC5C-4485-9990-E1BC20F8604A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EC5C-4485-9990-E1BC20F8604A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EC5C-4485-9990-E1BC20F8604A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EC5C-4485-9990-E1BC20F8604A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EC5C-4485-9990-E1BC20F8604A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EC5C-4485-9990-E1BC20F8604A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EC5C-4485-9990-E1BC20F8604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'5nod_dati'!$M$238:$M$267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'5nod_dati'!$R$238:$R$267</c:f>
              <c:numCache>
                <c:formatCode>General</c:formatCode>
                <c:ptCount val="30"/>
                <c:pt idx="0" formatCode="0">
                  <c:v>1.7</c:v>
                </c:pt>
                <c:pt idx="2" formatCode="0">
                  <c:v>1.6</c:v>
                </c:pt>
                <c:pt idx="3" formatCode="0">
                  <c:v>1.8</c:v>
                </c:pt>
                <c:pt idx="6" formatCode="0">
                  <c:v>1.1000000000000001</c:v>
                </c:pt>
                <c:pt idx="7" formatCode="0">
                  <c:v>2.4</c:v>
                </c:pt>
                <c:pt idx="8" formatCode="0">
                  <c:v>3</c:v>
                </c:pt>
                <c:pt idx="9" formatCode="0">
                  <c:v>3.5</c:v>
                </c:pt>
                <c:pt idx="13" formatCode="0">
                  <c:v>2.1</c:v>
                </c:pt>
                <c:pt idx="14" formatCode="0">
                  <c:v>1.4</c:v>
                </c:pt>
                <c:pt idx="16" formatCode="0">
                  <c:v>1.5</c:v>
                </c:pt>
                <c:pt idx="17" formatCode="0">
                  <c:v>6.5</c:v>
                </c:pt>
                <c:pt idx="20" formatCode="0">
                  <c:v>4.0999999999999996</c:v>
                </c:pt>
                <c:pt idx="23" formatCode="0">
                  <c:v>1.9</c:v>
                </c:pt>
                <c:pt idx="24" formatCode="0">
                  <c:v>1.7</c:v>
                </c:pt>
                <c:pt idx="25" formatCode="0">
                  <c:v>2.2000000000000002</c:v>
                </c:pt>
                <c:pt idx="28" formatCode="0">
                  <c:v>2</c:v>
                </c:pt>
                <c:pt idx="29" formatCode="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EC5C-4485-9990-E1BC20F8604A}"/>
            </c:ext>
          </c:extLst>
        </c:ser>
        <c:ser>
          <c:idx val="5"/>
          <c:order val="5"/>
          <c:tx>
            <c:strRef>
              <c:f>'5nod_dati'!$S$237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'5nod_dati'!$M$238:$M$267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'5nod_dati'!$S$238:$S$267</c:f>
              <c:numCache>
                <c:formatCode>General</c:formatCode>
                <c:ptCount val="30"/>
                <c:pt idx="0" formatCode="0.0">
                  <c:v>13</c:v>
                </c:pt>
                <c:pt idx="2" formatCode="0.0">
                  <c:v>11.599999999999998</c:v>
                </c:pt>
                <c:pt idx="3" formatCode="0.0">
                  <c:v>14.399999999999999</c:v>
                </c:pt>
                <c:pt idx="5" formatCode="0.0">
                  <c:v>24.9</c:v>
                </c:pt>
                <c:pt idx="6" formatCode="0.0">
                  <c:v>12.799999999999997</c:v>
                </c:pt>
                <c:pt idx="7" formatCode="0.0">
                  <c:v>6.9</c:v>
                </c:pt>
                <c:pt idx="8" formatCode="0.0">
                  <c:v>5.5999999999999979</c:v>
                </c:pt>
                <c:pt idx="9" formatCode="0.0">
                  <c:v>8.9999999999999982</c:v>
                </c:pt>
                <c:pt idx="10" formatCode="0.0">
                  <c:v>20.9</c:v>
                </c:pt>
                <c:pt idx="12" formatCode="0.0">
                  <c:v>20.2</c:v>
                </c:pt>
                <c:pt idx="13" formatCode="0.0">
                  <c:v>11.699999999999998</c:v>
                </c:pt>
                <c:pt idx="14" formatCode="0.0">
                  <c:v>13.5</c:v>
                </c:pt>
                <c:pt idx="16" formatCode="0.0">
                  <c:v>13.099999999999998</c:v>
                </c:pt>
                <c:pt idx="17" formatCode="0.0">
                  <c:v>8.4999999999999982</c:v>
                </c:pt>
                <c:pt idx="19" formatCode="0.0">
                  <c:v>13.899999999999999</c:v>
                </c:pt>
                <c:pt idx="20" formatCode="0.0">
                  <c:v>8.9999999999999964</c:v>
                </c:pt>
                <c:pt idx="21" formatCode="0.0">
                  <c:v>17.7</c:v>
                </c:pt>
                <c:pt idx="23" formatCode="0.0">
                  <c:v>9.4</c:v>
                </c:pt>
                <c:pt idx="24" formatCode="0.0">
                  <c:v>15.399999999999999</c:v>
                </c:pt>
                <c:pt idx="25" formatCode="0.0">
                  <c:v>12.7</c:v>
                </c:pt>
                <c:pt idx="26" formatCode="0.0">
                  <c:v>14.7</c:v>
                </c:pt>
                <c:pt idx="28" formatCode="0.0">
                  <c:v>10.299999999999999</c:v>
                </c:pt>
                <c:pt idx="29" formatCode="0.0">
                  <c:v>14.299999999999997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EC5C-4485-9990-E1BC20F8604A}"/>
            </c:ext>
          </c:extLst>
        </c:ser>
        <c:ser>
          <c:idx val="6"/>
          <c:order val="6"/>
          <c:tx>
            <c:strRef>
              <c:f>'5nod_dati'!$T$237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'5nod_dati'!$M$238:$M$267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'5nod_dati'!$T$238:$T$267</c:f>
              <c:numCache>
                <c:formatCode>General</c:formatCode>
                <c:ptCount val="30"/>
                <c:pt idx="0" formatCode="0">
                  <c:v>4.5</c:v>
                </c:pt>
                <c:pt idx="2" formatCode="0">
                  <c:v>5.3</c:v>
                </c:pt>
                <c:pt idx="3" formatCode="0">
                  <c:v>3.7</c:v>
                </c:pt>
                <c:pt idx="5" formatCode="0">
                  <c:v>0</c:v>
                </c:pt>
                <c:pt idx="6" formatCode="0">
                  <c:v>1.5</c:v>
                </c:pt>
                <c:pt idx="7" formatCode="0">
                  <c:v>3.7</c:v>
                </c:pt>
                <c:pt idx="8" formatCode="0">
                  <c:v>1.2</c:v>
                </c:pt>
                <c:pt idx="9" formatCode="0">
                  <c:v>2.1</c:v>
                </c:pt>
                <c:pt idx="10" formatCode="0">
                  <c:v>11.8</c:v>
                </c:pt>
                <c:pt idx="12" formatCode="0">
                  <c:v>7.7</c:v>
                </c:pt>
                <c:pt idx="13" formatCode="0">
                  <c:v>5.0999999999999996</c:v>
                </c:pt>
                <c:pt idx="14" formatCode="0">
                  <c:v>3</c:v>
                </c:pt>
                <c:pt idx="16" formatCode="0">
                  <c:v>4.0999999999999996</c:v>
                </c:pt>
                <c:pt idx="17" formatCode="0">
                  <c:v>13.5</c:v>
                </c:pt>
                <c:pt idx="19" formatCode="0">
                  <c:v>1.4</c:v>
                </c:pt>
                <c:pt idx="20" formatCode="0">
                  <c:v>2.4</c:v>
                </c:pt>
                <c:pt idx="21" formatCode="0">
                  <c:v>10</c:v>
                </c:pt>
                <c:pt idx="23" formatCode="0">
                  <c:v>4.2</c:v>
                </c:pt>
                <c:pt idx="24" formatCode="0">
                  <c:v>7.1</c:v>
                </c:pt>
                <c:pt idx="25" formatCode="0">
                  <c:v>1.7</c:v>
                </c:pt>
                <c:pt idx="26" formatCode="0">
                  <c:v>2.2999999999999998</c:v>
                </c:pt>
                <c:pt idx="28" formatCode="0">
                  <c:v>1.9</c:v>
                </c:pt>
                <c:pt idx="29" formatCode="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EC5C-4485-9990-E1BC20F86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103.7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2697584804903213"/>
          <c:y val="9.190991794837124E-3"/>
          <c:w val="0.67128117604223558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35514446960224388"/>
          <c:h val="0.89162358567481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'5nod_dati'!$W$237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0CDC-49BB-BFC0-44DA0D3434EB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0CDC-49BB-BFC0-44DA0D3434EB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0CDC-49BB-BFC0-44DA0D3434EB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0CDC-49BB-BFC0-44DA0D3434EB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0CDC-49BB-BFC0-44DA0D3434EB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0CDC-49BB-BFC0-44DA0D3434EB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0CDC-49BB-BFC0-44DA0D3434EB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CDC-49BB-BFC0-44DA0D3434EB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CDC-49BB-BFC0-44DA0D3434EB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CDC-49BB-BFC0-44DA0D3434EB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CDC-49BB-BFC0-44DA0D3434EB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CDC-49BB-BFC0-44DA0D3434EB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CDC-49BB-BFC0-44DA0D3434EB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CDC-49BB-BFC0-44DA0D3434EB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CDC-49BB-BFC0-44DA0D3434EB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CDC-49BB-BFC0-44DA0D3434E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'5nod_dati'!$W$238:$W$267</c:f>
              <c:numCache>
                <c:formatCode>General</c:formatCode>
                <c:ptCount val="30"/>
                <c:pt idx="0" formatCode="0.0">
                  <c:v>52.050000000000004</c:v>
                </c:pt>
                <c:pt idx="2" formatCode="0.0">
                  <c:v>50.599999999999994</c:v>
                </c:pt>
                <c:pt idx="3" formatCode="0.0">
                  <c:v>53.4</c:v>
                </c:pt>
                <c:pt idx="5" formatCode="0.0">
                  <c:v>76.8</c:v>
                </c:pt>
                <c:pt idx="6" formatCode="0.0">
                  <c:v>54.35</c:v>
                </c:pt>
                <c:pt idx="7" formatCode="0.0">
                  <c:v>46.3</c:v>
                </c:pt>
                <c:pt idx="8" formatCode="0.0">
                  <c:v>40.800000000000004</c:v>
                </c:pt>
                <c:pt idx="9" formatCode="0.0">
                  <c:v>49.349999999999994</c:v>
                </c:pt>
                <c:pt idx="10" formatCode="0.0">
                  <c:v>55.85</c:v>
                </c:pt>
                <c:pt idx="12" formatCode="0.0">
                  <c:v>63.699999999999996</c:v>
                </c:pt>
                <c:pt idx="13" formatCode="0.0">
                  <c:v>49.300000000000004</c:v>
                </c:pt>
                <c:pt idx="14" formatCode="0.0">
                  <c:v>53.750000000000007</c:v>
                </c:pt>
                <c:pt idx="16" formatCode="0.0">
                  <c:v>52.750000000000007</c:v>
                </c:pt>
                <c:pt idx="17" formatCode="0.0">
                  <c:v>27.150000000000002</c:v>
                </c:pt>
                <c:pt idx="19" formatCode="0.0">
                  <c:v>53</c:v>
                </c:pt>
                <c:pt idx="20" formatCode="0.0">
                  <c:v>48.55</c:v>
                </c:pt>
                <c:pt idx="21" formatCode="0.0">
                  <c:v>56</c:v>
                </c:pt>
                <c:pt idx="23" formatCode="0.0">
                  <c:v>49.2</c:v>
                </c:pt>
                <c:pt idx="24" formatCode="0.0">
                  <c:v>53.749999999999993</c:v>
                </c:pt>
                <c:pt idx="25" formatCode="0.0">
                  <c:v>52.499999999999993</c:v>
                </c:pt>
                <c:pt idx="26" formatCode="0.0">
                  <c:v>57.15</c:v>
                </c:pt>
                <c:pt idx="28" formatCode="0.0">
                  <c:v>51.400000000000006</c:v>
                </c:pt>
                <c:pt idx="29" formatCode="0.0">
                  <c:v>52.25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CDC-49BB-BFC0-44DA0D343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'5nod_dati'!$B$273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'5nod_dati'!$A$274:$A$303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'5nod_dati'!$B$274:$B$303</c:f>
              <c:numCache>
                <c:formatCode>General</c:formatCode>
                <c:ptCount val="30"/>
                <c:pt idx="0" formatCode="0.0">
                  <c:v>13.999999999999993</c:v>
                </c:pt>
                <c:pt idx="2" formatCode="0.0">
                  <c:v>20.399999999999984</c:v>
                </c:pt>
                <c:pt idx="3" formatCode="0.0">
                  <c:v>8.1999999999999886</c:v>
                </c:pt>
                <c:pt idx="5" formatCode="0.0">
                  <c:v>8.5999999999999872</c:v>
                </c:pt>
                <c:pt idx="6" formatCode="0.0">
                  <c:v>11.899999999999991</c:v>
                </c:pt>
                <c:pt idx="7" formatCode="0.0">
                  <c:v>13.099999999999987</c:v>
                </c:pt>
                <c:pt idx="8" formatCode="0.0">
                  <c:v>17.199999999999989</c:v>
                </c:pt>
                <c:pt idx="9" formatCode="0.0">
                  <c:v>10.199999999999989</c:v>
                </c:pt>
                <c:pt idx="10" formatCode="0.0">
                  <c:v>18.199999999999989</c:v>
                </c:pt>
                <c:pt idx="12" formatCode="0.0">
                  <c:v>18.199999999999989</c:v>
                </c:pt>
                <c:pt idx="13" formatCode="0.0">
                  <c:v>13.999999999999986</c:v>
                </c:pt>
                <c:pt idx="14" formatCode="0.0">
                  <c:v>13.199999999999989</c:v>
                </c:pt>
                <c:pt idx="16" formatCode="0.0">
                  <c:v>13.699999999999989</c:v>
                </c:pt>
                <c:pt idx="17" formatCode="0.0">
                  <c:v>14.999999999999986</c:v>
                </c:pt>
                <c:pt idx="19" formatCode="0.0">
                  <c:v>3.6999999999999886</c:v>
                </c:pt>
                <c:pt idx="20" formatCode="0.0">
                  <c:v>20.099999999999994</c:v>
                </c:pt>
                <c:pt idx="21" formatCode="0.0">
                  <c:v>15.399999999999984</c:v>
                </c:pt>
                <c:pt idx="23" formatCode="0.0">
                  <c:v>11.79999999999999</c:v>
                </c:pt>
                <c:pt idx="24" formatCode="0.0">
                  <c:v>9.8999999999999915</c:v>
                </c:pt>
                <c:pt idx="25" formatCode="0.0">
                  <c:v>12.999999999999986</c:v>
                </c:pt>
                <c:pt idx="26" formatCode="0.0">
                  <c:v>12.999999999999993</c:v>
                </c:pt>
                <c:pt idx="28" formatCode="0.0">
                  <c:v>8.1999999999999886</c:v>
                </c:pt>
                <c:pt idx="29" formatCode="0.0">
                  <c:v>16.899999999999991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FC-470A-93DF-68DCAF367253}"/>
            </c:ext>
          </c:extLst>
        </c:ser>
        <c:ser>
          <c:idx val="1"/>
          <c:order val="1"/>
          <c:tx>
            <c:strRef>
              <c:f>'5nod_dati'!$C$273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1FC-470A-93DF-68DCAF367253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1FC-470A-93DF-68DCAF367253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1FC-470A-93DF-68DCAF367253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1FC-470A-93DF-68DCAF367253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1FC-470A-93DF-68DCAF367253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1FC-470A-93DF-68DCAF367253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1FC-470A-93DF-68DCAF367253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1FC-470A-93DF-68DCAF367253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1FC-470A-93DF-68DCAF367253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1FC-470A-93DF-68DCAF367253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1FC-470A-93DF-68DCAF367253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1FC-470A-93DF-68DCAF367253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1FC-470A-93DF-68DCAF367253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1FC-470A-93DF-68DCAF367253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1FC-470A-93DF-68DCAF367253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1FC-470A-93DF-68DCAF367253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1FC-470A-93DF-68DCAF367253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1FC-470A-93DF-68DCAF367253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1FC-470A-93DF-68DCAF367253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1FC-470A-93DF-68DCAF367253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1FC-470A-93DF-68DCAF367253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1FC-470A-93DF-68DCAF367253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1FC-470A-93DF-68DCAF36725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'5nod_dati'!$A$274:$A$303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'5nod_dati'!$C$274:$C$303</c:f>
              <c:numCache>
                <c:formatCode>General</c:formatCode>
                <c:ptCount val="30"/>
                <c:pt idx="0" formatCode="0">
                  <c:v>39.9</c:v>
                </c:pt>
                <c:pt idx="2" formatCode="0">
                  <c:v>30.2</c:v>
                </c:pt>
                <c:pt idx="3" formatCode="0">
                  <c:v>48.8</c:v>
                </c:pt>
                <c:pt idx="5" formatCode="0">
                  <c:v>56.6</c:v>
                </c:pt>
                <c:pt idx="6" formatCode="0">
                  <c:v>35.799999999999997</c:v>
                </c:pt>
                <c:pt idx="7" formatCode="0">
                  <c:v>43</c:v>
                </c:pt>
                <c:pt idx="8" formatCode="0">
                  <c:v>41.3</c:v>
                </c:pt>
                <c:pt idx="9" formatCode="0">
                  <c:v>39</c:v>
                </c:pt>
                <c:pt idx="10" formatCode="0">
                  <c:v>35.200000000000003</c:v>
                </c:pt>
                <c:pt idx="12" formatCode="0">
                  <c:v>22.7</c:v>
                </c:pt>
                <c:pt idx="13" formatCode="0">
                  <c:v>39.700000000000003</c:v>
                </c:pt>
                <c:pt idx="14" formatCode="0">
                  <c:v>43.3</c:v>
                </c:pt>
                <c:pt idx="16" formatCode="0">
                  <c:v>41.4</c:v>
                </c:pt>
                <c:pt idx="17" formatCode="0">
                  <c:v>13.3</c:v>
                </c:pt>
                <c:pt idx="19" formatCode="0">
                  <c:v>43.9</c:v>
                </c:pt>
                <c:pt idx="20" formatCode="0">
                  <c:v>37.299999999999997</c:v>
                </c:pt>
                <c:pt idx="21" formatCode="0">
                  <c:v>39.6</c:v>
                </c:pt>
                <c:pt idx="23" formatCode="0">
                  <c:v>47.4</c:v>
                </c:pt>
                <c:pt idx="24" formatCode="0">
                  <c:v>37.299999999999997</c:v>
                </c:pt>
                <c:pt idx="25" formatCode="0">
                  <c:v>38</c:v>
                </c:pt>
                <c:pt idx="26" formatCode="0">
                  <c:v>45.8</c:v>
                </c:pt>
                <c:pt idx="28" formatCode="0">
                  <c:v>50.9</c:v>
                </c:pt>
                <c:pt idx="29" formatCode="0">
                  <c:v>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1FC-470A-93DF-68DCAF367253}"/>
            </c:ext>
          </c:extLst>
        </c:ser>
        <c:ser>
          <c:idx val="2"/>
          <c:order val="2"/>
          <c:tx>
            <c:strRef>
              <c:f>'5nod_dati'!$D$273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51FC-470A-93DF-68DCAF367253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1FC-470A-93DF-68DCAF367253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1FC-470A-93DF-68DCAF367253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1FC-470A-93DF-68DCAF367253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1FC-470A-93DF-68DCAF367253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1FC-470A-93DF-68DCAF367253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1FC-470A-93DF-68DCAF367253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1FC-470A-93DF-68DCAF367253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1FC-470A-93DF-68DCAF36725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'5nod_dati'!$A$274:$A$303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'5nod_dati'!$D$274:$D$303</c:f>
              <c:numCache>
                <c:formatCode>General</c:formatCode>
                <c:ptCount val="30"/>
                <c:pt idx="0" formatCode="0">
                  <c:v>43.8</c:v>
                </c:pt>
                <c:pt idx="2" formatCode="0">
                  <c:v>47.1</c:v>
                </c:pt>
                <c:pt idx="3" formatCode="0">
                  <c:v>40.700000000000003</c:v>
                </c:pt>
                <c:pt idx="5" formatCode="0">
                  <c:v>32.5</c:v>
                </c:pt>
                <c:pt idx="6" formatCode="0">
                  <c:v>50</c:v>
                </c:pt>
                <c:pt idx="7" formatCode="0">
                  <c:v>41.6</c:v>
                </c:pt>
                <c:pt idx="8" formatCode="0">
                  <c:v>39.200000000000003</c:v>
                </c:pt>
                <c:pt idx="9" formatCode="0">
                  <c:v>48.5</c:v>
                </c:pt>
                <c:pt idx="10" formatCode="0">
                  <c:v>44.3</c:v>
                </c:pt>
                <c:pt idx="12" formatCode="0">
                  <c:v>56.8</c:v>
                </c:pt>
                <c:pt idx="13" formatCode="0">
                  <c:v>44</c:v>
                </c:pt>
                <c:pt idx="14" formatCode="0">
                  <c:v>41.2</c:v>
                </c:pt>
                <c:pt idx="16" formatCode="0">
                  <c:v>42.6</c:v>
                </c:pt>
                <c:pt idx="17" formatCode="0">
                  <c:v>69.400000000000006</c:v>
                </c:pt>
                <c:pt idx="19" formatCode="0">
                  <c:v>50.1</c:v>
                </c:pt>
                <c:pt idx="20" formatCode="0">
                  <c:v>40.299999999999997</c:v>
                </c:pt>
                <c:pt idx="21" formatCode="0">
                  <c:v>42.7</c:v>
                </c:pt>
                <c:pt idx="23" formatCode="0">
                  <c:v>38.5</c:v>
                </c:pt>
                <c:pt idx="24" formatCode="0">
                  <c:v>50.5</c:v>
                </c:pt>
                <c:pt idx="25" formatCode="0">
                  <c:v>46.7</c:v>
                </c:pt>
                <c:pt idx="26" formatCode="0">
                  <c:v>38.9</c:v>
                </c:pt>
                <c:pt idx="28" formatCode="0">
                  <c:v>38.6</c:v>
                </c:pt>
                <c:pt idx="29" formatCode="0">
                  <c:v>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51FC-470A-93DF-68DCAF367253}"/>
            </c:ext>
          </c:extLst>
        </c:ser>
        <c:ser>
          <c:idx val="3"/>
          <c:order val="3"/>
          <c:tx>
            <c:strRef>
              <c:f>'5nod_dati'!$E$273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51FC-470A-93DF-68DCAF367253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1FC-470A-93DF-68DCAF367253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1FC-470A-93DF-68DCAF367253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1FC-470A-93DF-68DCAF367253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1FC-470A-93DF-68DCAF367253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51FC-470A-93DF-68DCAF367253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1FC-470A-93DF-68DCAF367253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1FC-470A-93DF-68DCAF367253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51FC-470A-93DF-68DCAF367253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1FC-470A-93DF-68DCAF367253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51FC-470A-93DF-68DCAF367253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51FC-470A-93DF-68DCAF367253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51FC-470A-93DF-68DCAF367253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51FC-470A-93DF-68DCAF367253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51FC-470A-93DF-68DCAF367253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51FC-470A-93DF-68DCAF367253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51FC-470A-93DF-68DCAF367253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51FC-470A-93DF-68DCAF367253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51FC-470A-93DF-68DCAF367253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51FC-470A-93DF-68DCAF367253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51FC-470A-93DF-68DCAF367253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51FC-470A-93DF-68DCAF367253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51FC-470A-93DF-68DCAF367253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51FC-470A-93DF-68DCAF367253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51FC-470A-93DF-68DCAF367253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51FC-470A-93DF-68DCAF367253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51FC-470A-93DF-68DCAF367253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51FC-470A-93DF-68DCAF367253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51FC-470A-93DF-68DCAF367253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51FC-470A-93DF-68DCAF367253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51FC-470A-93DF-68DCAF367253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51FC-470A-93DF-68DCAF367253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51FC-470A-93DF-68DCAF367253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51FC-470A-93DF-68DCAF367253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51FC-470A-93DF-68DCAF367253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51FC-470A-93DF-68DCAF367253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51FC-470A-93DF-68DCAF367253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51FC-470A-93DF-68DCAF367253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51FC-470A-93DF-68DCAF367253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51FC-470A-93DF-68DCAF367253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'5nod_dati'!$A$274:$A$303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'5nod_dati'!$E$274:$E$303</c:f>
              <c:numCache>
                <c:formatCode>General</c:formatCode>
                <c:ptCount val="30"/>
                <c:pt idx="0" formatCode="0">
                  <c:v>1.9</c:v>
                </c:pt>
                <c:pt idx="2" formatCode="0">
                  <c:v>1.7</c:v>
                </c:pt>
                <c:pt idx="3" formatCode="0">
                  <c:v>2</c:v>
                </c:pt>
                <c:pt idx="6" formatCode="0">
                  <c:v>1.5</c:v>
                </c:pt>
                <c:pt idx="7" formatCode="0">
                  <c:v>1.3</c:v>
                </c:pt>
                <c:pt idx="8" formatCode="0">
                  <c:v>3.1</c:v>
                </c:pt>
                <c:pt idx="9" formatCode="0">
                  <c:v>1</c:v>
                </c:pt>
                <c:pt idx="10" formatCode="0">
                  <c:v>2.8</c:v>
                </c:pt>
                <c:pt idx="13" formatCode="0">
                  <c:v>1</c:v>
                </c:pt>
                <c:pt idx="14" formatCode="0">
                  <c:v>3.4</c:v>
                </c:pt>
                <c:pt idx="16" formatCode="0">
                  <c:v>2</c:v>
                </c:pt>
                <c:pt idx="19" formatCode="0">
                  <c:v>0.6</c:v>
                </c:pt>
                <c:pt idx="20" formatCode="0">
                  <c:v>2.2999999999999998</c:v>
                </c:pt>
                <c:pt idx="21" formatCode="0">
                  <c:v>2.4</c:v>
                </c:pt>
                <c:pt idx="23" formatCode="0">
                  <c:v>2.4</c:v>
                </c:pt>
                <c:pt idx="24" formatCode="0">
                  <c:v>2.7</c:v>
                </c:pt>
                <c:pt idx="25" formatCode="0">
                  <c:v>1.6</c:v>
                </c:pt>
                <c:pt idx="26" formatCode="0">
                  <c:v>2.1</c:v>
                </c:pt>
                <c:pt idx="28" formatCode="0">
                  <c:v>0.5</c:v>
                </c:pt>
                <c:pt idx="29" formatCode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51FC-470A-93DF-68DCAF367253}"/>
            </c:ext>
          </c:extLst>
        </c:ser>
        <c:ser>
          <c:idx val="4"/>
          <c:order val="4"/>
          <c:tx>
            <c:strRef>
              <c:f>'5nod_dati'!$F$273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51FC-470A-93DF-68DCAF367253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51FC-470A-93DF-68DCAF367253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51FC-470A-93DF-68DCAF367253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51FC-470A-93DF-68DCAF367253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51FC-470A-93DF-68DCAF367253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51FC-470A-93DF-68DCAF367253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51FC-470A-93DF-68DCAF367253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51FC-470A-93DF-68DCAF367253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51FC-470A-93DF-68DCAF367253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51FC-470A-93DF-68DCAF367253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51FC-470A-93DF-68DCAF367253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51FC-470A-93DF-68DCAF367253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51FC-470A-93DF-68DCAF367253}"/>
                </c:ext>
              </c:extLst>
            </c:dLbl>
            <c:dLbl>
              <c:idx val="13"/>
              <c:layout>
                <c:manualLayout>
                  <c:x val="3.4904774158132194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51FC-470A-93DF-68DCAF367253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51FC-470A-93DF-68DCAF367253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51FC-470A-93DF-68DCAF367253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51FC-470A-93DF-68DCAF367253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51FC-470A-93DF-68DCAF367253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51FC-470A-93DF-68DCAF367253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51FC-470A-93DF-68DCAF367253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51FC-470A-93DF-68DCAF367253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51FC-470A-93DF-68DCAF367253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51FC-470A-93DF-68DCAF367253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51FC-470A-93DF-68DCAF367253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51FC-470A-93DF-68DCAF367253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51FC-470A-93DF-68DCAF367253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51FC-470A-93DF-68DCAF367253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51FC-470A-93DF-68DCAF367253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51FC-470A-93DF-68DCAF367253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51FC-470A-93DF-68DCAF367253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51FC-470A-93DF-68DCAF367253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51FC-470A-93DF-68DCAF367253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51FC-470A-93DF-68DCAF367253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51FC-470A-93DF-68DCAF367253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51FC-470A-93DF-68DCAF367253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51FC-470A-93DF-68DCAF367253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51FC-470A-93DF-68DCAF367253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51FC-470A-93DF-68DCAF367253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51FC-470A-93DF-68DCAF367253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51FC-470A-93DF-68DCAF36725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'5nod_dati'!$A$274:$A$303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'5nod_dati'!$F$274:$F$303</c:f>
              <c:numCache>
                <c:formatCode>General</c:formatCode>
                <c:ptCount val="30"/>
                <c:pt idx="0" formatCode="0.0">
                  <c:v>0.4</c:v>
                </c:pt>
                <c:pt idx="2" formatCode="0">
                  <c:v>0.8</c:v>
                </c:pt>
                <c:pt idx="8" formatCode="0">
                  <c:v>1.2</c:v>
                </c:pt>
                <c:pt idx="10" formatCode="0">
                  <c:v>0.7</c:v>
                </c:pt>
                <c:pt idx="13" formatCode="0.0">
                  <c:v>0.4</c:v>
                </c:pt>
                <c:pt idx="14" formatCode="0">
                  <c:v>0.5</c:v>
                </c:pt>
                <c:pt idx="16" formatCode="0.0">
                  <c:v>0.4</c:v>
                </c:pt>
                <c:pt idx="20" formatCode="0">
                  <c:v>0.5</c:v>
                </c:pt>
                <c:pt idx="21" formatCode="0">
                  <c:v>0.6</c:v>
                </c:pt>
                <c:pt idx="24" formatCode="0">
                  <c:v>0.9</c:v>
                </c:pt>
                <c:pt idx="25" formatCode="0">
                  <c:v>0.9</c:v>
                </c:pt>
                <c:pt idx="29" formatCode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51FC-470A-93DF-68DCAF367253}"/>
            </c:ext>
          </c:extLst>
        </c:ser>
        <c:ser>
          <c:idx val="5"/>
          <c:order val="5"/>
          <c:tx>
            <c:strRef>
              <c:f>'5nod_dati'!$G$273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'5nod_dati'!$A$274:$A$303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'5nod_dati'!$G$274:$G$303</c:f>
              <c:numCache>
                <c:formatCode>General</c:formatCode>
                <c:ptCount val="30"/>
                <c:pt idx="0" formatCode="0.0">
                  <c:v>10</c:v>
                </c:pt>
                <c:pt idx="2" formatCode="0.0">
                  <c:v>9.8000000000000007</c:v>
                </c:pt>
                <c:pt idx="3" formatCode="0.0">
                  <c:v>10.3</c:v>
                </c:pt>
                <c:pt idx="5" formatCode="0.0">
                  <c:v>12.3</c:v>
                </c:pt>
                <c:pt idx="6" formatCode="0.0">
                  <c:v>10.8</c:v>
                </c:pt>
                <c:pt idx="7" formatCode="0.0">
                  <c:v>11</c:v>
                </c:pt>
                <c:pt idx="8" formatCode="0.0">
                  <c:v>8.0000000000000018</c:v>
                </c:pt>
                <c:pt idx="9" formatCode="0.0">
                  <c:v>11.3</c:v>
                </c:pt>
                <c:pt idx="10" formatCode="0.0">
                  <c:v>8.8000000000000007</c:v>
                </c:pt>
                <c:pt idx="12" formatCode="0.0">
                  <c:v>12.3</c:v>
                </c:pt>
                <c:pt idx="13" formatCode="0.0">
                  <c:v>10.9</c:v>
                </c:pt>
                <c:pt idx="14" formatCode="0.0">
                  <c:v>8.4</c:v>
                </c:pt>
                <c:pt idx="16" formatCode="0.0">
                  <c:v>9.9</c:v>
                </c:pt>
                <c:pt idx="17" formatCode="0.0">
                  <c:v>12.3</c:v>
                </c:pt>
                <c:pt idx="19" formatCode="0.0">
                  <c:v>11.700000000000001</c:v>
                </c:pt>
                <c:pt idx="20" formatCode="0.0">
                  <c:v>9.5</c:v>
                </c:pt>
                <c:pt idx="21" formatCode="0.0">
                  <c:v>9.3000000000000007</c:v>
                </c:pt>
                <c:pt idx="23" formatCode="0.0">
                  <c:v>9.9</c:v>
                </c:pt>
                <c:pt idx="24" formatCode="0.0">
                  <c:v>8.6999999999999993</c:v>
                </c:pt>
                <c:pt idx="25" formatCode="0.0">
                  <c:v>9.8000000000000007</c:v>
                </c:pt>
                <c:pt idx="26" formatCode="0.0">
                  <c:v>10.200000000000001</c:v>
                </c:pt>
                <c:pt idx="28" formatCode="0.0">
                  <c:v>11.8</c:v>
                </c:pt>
                <c:pt idx="29" formatCode="0.0">
                  <c:v>9.1000000000000014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51FC-470A-93DF-68DCAF367253}"/>
            </c:ext>
          </c:extLst>
        </c:ser>
        <c:ser>
          <c:idx val="6"/>
          <c:order val="6"/>
          <c:tx>
            <c:strRef>
              <c:f>'5nod_dati'!$H$273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'5nod_dati'!$A$274:$A$303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'5nod_dati'!$H$274:$H$303</c:f>
              <c:numCache>
                <c:formatCode>General</c:formatCode>
                <c:ptCount val="30"/>
                <c:pt idx="0" formatCode="0">
                  <c:v>14.1</c:v>
                </c:pt>
                <c:pt idx="2" formatCode="0">
                  <c:v>20.100000000000001</c:v>
                </c:pt>
                <c:pt idx="3" formatCode="0">
                  <c:v>8.5</c:v>
                </c:pt>
                <c:pt idx="5" formatCode="0">
                  <c:v>10.9</c:v>
                </c:pt>
                <c:pt idx="6" formatCode="0">
                  <c:v>12.7</c:v>
                </c:pt>
                <c:pt idx="7" formatCode="0">
                  <c:v>14.2</c:v>
                </c:pt>
                <c:pt idx="8" formatCode="0">
                  <c:v>15.2</c:v>
                </c:pt>
                <c:pt idx="9" formatCode="0">
                  <c:v>11.4</c:v>
                </c:pt>
                <c:pt idx="10" formatCode="0">
                  <c:v>17</c:v>
                </c:pt>
                <c:pt idx="12" formatCode="0">
                  <c:v>20.5</c:v>
                </c:pt>
                <c:pt idx="13" formatCode="0">
                  <c:v>15</c:v>
                </c:pt>
                <c:pt idx="14" formatCode="0">
                  <c:v>11.6</c:v>
                </c:pt>
                <c:pt idx="16" formatCode="0">
                  <c:v>13.6</c:v>
                </c:pt>
                <c:pt idx="17" formatCode="0">
                  <c:v>17.399999999999999</c:v>
                </c:pt>
                <c:pt idx="19" formatCode="0">
                  <c:v>5.3</c:v>
                </c:pt>
                <c:pt idx="20" formatCode="0">
                  <c:v>19.600000000000001</c:v>
                </c:pt>
                <c:pt idx="21" formatCode="0">
                  <c:v>14.7</c:v>
                </c:pt>
                <c:pt idx="23" formatCode="0">
                  <c:v>11.8</c:v>
                </c:pt>
                <c:pt idx="24" formatCode="0">
                  <c:v>8.6</c:v>
                </c:pt>
                <c:pt idx="25" formatCode="0">
                  <c:v>12.9</c:v>
                </c:pt>
                <c:pt idx="26" formatCode="0">
                  <c:v>13.3</c:v>
                </c:pt>
                <c:pt idx="28" formatCode="0">
                  <c:v>10.1</c:v>
                </c:pt>
                <c:pt idx="29" formatCode="0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51FC-470A-93DF-68DCAF367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7.7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31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1541568056314101"/>
          <c:y val="9.190991794837124E-3"/>
          <c:w val="0.68284134352812675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32653216631182902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'5nod_dati'!$K$273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5BCB-4C7C-B9D4-549164B4B21E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5BCB-4C7C-B9D4-549164B4B21E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5BCB-4C7C-B9D4-549164B4B21E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5BCB-4C7C-B9D4-549164B4B21E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5BCB-4C7C-B9D4-549164B4B21E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5BCB-4C7C-B9D4-549164B4B21E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5BCB-4C7C-B9D4-549164B4B21E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BCB-4C7C-B9D4-549164B4B21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BCB-4C7C-B9D4-549164B4B21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BCB-4C7C-B9D4-549164B4B21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BCB-4C7C-B9D4-549164B4B21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BCB-4C7C-B9D4-549164B4B21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BCB-4C7C-B9D4-549164B4B21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BCB-4C7C-B9D4-549164B4B21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BCB-4C7C-B9D4-549164B4B21E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BCB-4C7C-B9D4-549164B4B21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'5nod_dati'!$K$274:$K$303</c:f>
              <c:numCache>
                <c:formatCode>General</c:formatCode>
                <c:ptCount val="30"/>
                <c:pt idx="0" formatCode="0.0">
                  <c:v>60.449999999999996</c:v>
                </c:pt>
                <c:pt idx="2" formatCode="0.0">
                  <c:v>52.1</c:v>
                </c:pt>
                <c:pt idx="3" formatCode="0.0">
                  <c:v>68.150000000000006</c:v>
                </c:pt>
                <c:pt idx="5" formatCode="0.0">
                  <c:v>72.849999999999994</c:v>
                </c:pt>
                <c:pt idx="6" formatCode="0.0">
                  <c:v>60.05</c:v>
                </c:pt>
                <c:pt idx="7" formatCode="0.0">
                  <c:v>63.15</c:v>
                </c:pt>
                <c:pt idx="8" formatCode="0.0">
                  <c:v>58.15</c:v>
                </c:pt>
                <c:pt idx="9" formatCode="0.0">
                  <c:v>62.75</c:v>
                </c:pt>
                <c:pt idx="10" formatCode="0.0">
                  <c:v>55.25</c:v>
                </c:pt>
                <c:pt idx="12" formatCode="0.0">
                  <c:v>51.099999999999994</c:v>
                </c:pt>
                <c:pt idx="13" formatCode="0.0">
                  <c:v>60.800000000000004</c:v>
                </c:pt>
                <c:pt idx="14" formatCode="0.0">
                  <c:v>61.699999999999996</c:v>
                </c:pt>
                <c:pt idx="16" formatCode="0.0">
                  <c:v>61.300000000000004</c:v>
                </c:pt>
                <c:pt idx="17" formatCode="0.0">
                  <c:v>48</c:v>
                </c:pt>
                <c:pt idx="19" formatCode="0.0">
                  <c:v>68.650000000000006</c:v>
                </c:pt>
                <c:pt idx="20" formatCode="0.0">
                  <c:v>55.8</c:v>
                </c:pt>
                <c:pt idx="21" formatCode="0.0">
                  <c:v>59.150000000000006</c:v>
                </c:pt>
                <c:pt idx="23" formatCode="0.0">
                  <c:v>65.45</c:v>
                </c:pt>
                <c:pt idx="24" formatCode="0.0">
                  <c:v>60.3</c:v>
                </c:pt>
                <c:pt idx="25" formatCode="0.0">
                  <c:v>59.65</c:v>
                </c:pt>
                <c:pt idx="26" formatCode="0.0">
                  <c:v>64.2</c:v>
                </c:pt>
                <c:pt idx="28" formatCode="0.0">
                  <c:v>69.95</c:v>
                </c:pt>
                <c:pt idx="29" formatCode="0.0">
                  <c:v>55.699999999999996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CB-4C7C-B9D4-549164B4B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'5nod_dati'!$B$237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'5nod_dati'!$A$238:$A$267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'5nod_dati'!$B$238:$B$267</c:f>
              <c:numCache>
                <c:formatCode>General</c:formatCode>
                <c:ptCount val="30"/>
                <c:pt idx="0" formatCode="0.0">
                  <c:v>14.000000000000014</c:v>
                </c:pt>
                <c:pt idx="2" formatCode="0.0">
                  <c:v>13.200000000000003</c:v>
                </c:pt>
                <c:pt idx="3" formatCode="0.0">
                  <c:v>14.70000000000001</c:v>
                </c:pt>
                <c:pt idx="5" formatCode="0.0">
                  <c:v>7.9000000000000057</c:v>
                </c:pt>
                <c:pt idx="6" formatCode="0.0">
                  <c:v>3.8000000000000043</c:v>
                </c:pt>
                <c:pt idx="7" formatCode="0.0">
                  <c:v>12.700000000000003</c:v>
                </c:pt>
                <c:pt idx="8" formatCode="0.0">
                  <c:v>10.200000000000003</c:v>
                </c:pt>
                <c:pt idx="9" formatCode="0.0">
                  <c:v>16.20000000000001</c:v>
                </c:pt>
                <c:pt idx="10" formatCode="0.0">
                  <c:v>23.500000000000007</c:v>
                </c:pt>
                <c:pt idx="12" formatCode="0.0">
                  <c:v>19.600000000000001</c:v>
                </c:pt>
                <c:pt idx="13" formatCode="0.0">
                  <c:v>16.900000000000006</c:v>
                </c:pt>
                <c:pt idx="14" formatCode="0.0">
                  <c:v>9.0000000000000071</c:v>
                </c:pt>
                <c:pt idx="16" formatCode="0.0">
                  <c:v>12.700000000000003</c:v>
                </c:pt>
                <c:pt idx="17" formatCode="0.0">
                  <c:v>42.9</c:v>
                </c:pt>
                <c:pt idx="19" formatCode="0.0">
                  <c:v>7.5</c:v>
                </c:pt>
                <c:pt idx="20" formatCode="0.0">
                  <c:v>13.400000000000006</c:v>
                </c:pt>
                <c:pt idx="21" formatCode="0.0">
                  <c:v>20.800000000000004</c:v>
                </c:pt>
                <c:pt idx="23" formatCode="0.0">
                  <c:v>15.800000000000004</c:v>
                </c:pt>
                <c:pt idx="24" formatCode="0.0">
                  <c:v>17.400000000000006</c:v>
                </c:pt>
                <c:pt idx="25" formatCode="0.0">
                  <c:v>8.3999999999999986</c:v>
                </c:pt>
                <c:pt idx="26" formatCode="0.0">
                  <c:v>6.8000000000000043</c:v>
                </c:pt>
                <c:pt idx="28" formatCode="0.0">
                  <c:v>8.5000000000000071</c:v>
                </c:pt>
                <c:pt idx="29" formatCode="0.0">
                  <c:v>16.700000000000003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5-4BD2-9BED-F90568827C18}"/>
            </c:ext>
          </c:extLst>
        </c:ser>
        <c:ser>
          <c:idx val="1"/>
          <c:order val="1"/>
          <c:tx>
            <c:strRef>
              <c:f>'5nod_dati'!$C$237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4B5-4BD2-9BED-F90568827C1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4B5-4BD2-9BED-F90568827C1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4B5-4BD2-9BED-F90568827C1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4B5-4BD2-9BED-F90568827C1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4B5-4BD2-9BED-F90568827C1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4B5-4BD2-9BED-F90568827C1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4B5-4BD2-9BED-F90568827C1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4B5-4BD2-9BED-F90568827C1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4B5-4BD2-9BED-F90568827C1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4B5-4BD2-9BED-F90568827C1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4B5-4BD2-9BED-F90568827C1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4B5-4BD2-9BED-F90568827C1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4B5-4BD2-9BED-F90568827C1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4B5-4BD2-9BED-F90568827C1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4B5-4BD2-9BED-F90568827C1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94B5-4BD2-9BED-F90568827C1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94B5-4BD2-9BED-F90568827C1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94B5-4BD2-9BED-F90568827C1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4B5-4BD2-9BED-F90568827C1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94B5-4BD2-9BED-F90568827C1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94B5-4BD2-9BED-F90568827C1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94B5-4BD2-9BED-F90568827C1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94B5-4BD2-9BED-F90568827C1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'5nod_dati'!$A$238:$A$267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'5nod_dati'!$C$238:$C$267</c:f>
              <c:numCache>
                <c:formatCode>General</c:formatCode>
                <c:ptCount val="30"/>
                <c:pt idx="0" formatCode="0">
                  <c:v>31.1</c:v>
                </c:pt>
                <c:pt idx="2" formatCode="0">
                  <c:v>30.5</c:v>
                </c:pt>
                <c:pt idx="3" formatCode="0">
                  <c:v>31.6</c:v>
                </c:pt>
                <c:pt idx="5" formatCode="0">
                  <c:v>49.9</c:v>
                </c:pt>
                <c:pt idx="6" formatCode="0">
                  <c:v>40.1</c:v>
                </c:pt>
                <c:pt idx="7" formatCode="0">
                  <c:v>34.5</c:v>
                </c:pt>
                <c:pt idx="8" formatCode="0">
                  <c:v>23</c:v>
                </c:pt>
                <c:pt idx="9" formatCode="0">
                  <c:v>34.9</c:v>
                </c:pt>
                <c:pt idx="10" formatCode="0">
                  <c:v>20.5</c:v>
                </c:pt>
                <c:pt idx="12" formatCode="0">
                  <c:v>25.4</c:v>
                </c:pt>
                <c:pt idx="13" formatCode="0">
                  <c:v>30.2</c:v>
                </c:pt>
                <c:pt idx="14" formatCode="0">
                  <c:v>33.299999999999997</c:v>
                </c:pt>
                <c:pt idx="16" formatCode="0">
                  <c:v>31.4</c:v>
                </c:pt>
                <c:pt idx="17" formatCode="0">
                  <c:v>13.9</c:v>
                </c:pt>
                <c:pt idx="19" formatCode="0">
                  <c:v>31.4</c:v>
                </c:pt>
                <c:pt idx="20" formatCode="0">
                  <c:v>35.299999999999997</c:v>
                </c:pt>
                <c:pt idx="21" formatCode="0">
                  <c:v>25</c:v>
                </c:pt>
                <c:pt idx="23" formatCode="0">
                  <c:v>33.6</c:v>
                </c:pt>
                <c:pt idx="24" formatCode="0">
                  <c:v>27.2</c:v>
                </c:pt>
                <c:pt idx="25" formatCode="0">
                  <c:v>31.4</c:v>
                </c:pt>
                <c:pt idx="26" formatCode="0">
                  <c:v>40.9</c:v>
                </c:pt>
                <c:pt idx="28" formatCode="0">
                  <c:v>36.799999999999997</c:v>
                </c:pt>
                <c:pt idx="29" formatCode="0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4B5-4BD2-9BED-F90568827C18}"/>
            </c:ext>
          </c:extLst>
        </c:ser>
        <c:ser>
          <c:idx val="2"/>
          <c:order val="2"/>
          <c:tx>
            <c:strRef>
              <c:f>'5nod_dati'!$D$237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94B5-4BD2-9BED-F90568827C1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94B5-4BD2-9BED-F90568827C1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94B5-4BD2-9BED-F90568827C1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94B5-4BD2-9BED-F90568827C1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94B5-4BD2-9BED-F90568827C1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94B5-4BD2-9BED-F90568827C1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94B5-4BD2-9BED-F90568827C1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94B5-4BD2-9BED-F90568827C18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94B5-4BD2-9BED-F90568827C1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'5nod_dati'!$A$238:$A$267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'5nod_dati'!$D$238:$D$267</c:f>
              <c:numCache>
                <c:formatCode>General</c:formatCode>
                <c:ptCount val="30"/>
                <c:pt idx="0" formatCode="0">
                  <c:v>51.3</c:v>
                </c:pt>
                <c:pt idx="2" formatCode="0">
                  <c:v>52.7</c:v>
                </c:pt>
                <c:pt idx="3" formatCode="0">
                  <c:v>50.1</c:v>
                </c:pt>
                <c:pt idx="5" formatCode="0">
                  <c:v>38.6</c:v>
                </c:pt>
                <c:pt idx="6" formatCode="0">
                  <c:v>52.5</c:v>
                </c:pt>
                <c:pt idx="7" formatCode="0">
                  <c:v>49.2</c:v>
                </c:pt>
                <c:pt idx="8" formatCode="0">
                  <c:v>63.2</c:v>
                </c:pt>
                <c:pt idx="9" formatCode="0">
                  <c:v>45.3</c:v>
                </c:pt>
                <c:pt idx="10" formatCode="0">
                  <c:v>52.4</c:v>
                </c:pt>
                <c:pt idx="12" formatCode="0">
                  <c:v>51.4</c:v>
                </c:pt>
                <c:pt idx="13" formatCode="0">
                  <c:v>49.3</c:v>
                </c:pt>
                <c:pt idx="14" formatCode="0">
                  <c:v>54.1</c:v>
                </c:pt>
                <c:pt idx="16" formatCode="0">
                  <c:v>52.3</c:v>
                </c:pt>
                <c:pt idx="17" formatCode="0">
                  <c:v>39.6</c:v>
                </c:pt>
                <c:pt idx="19" formatCode="0">
                  <c:v>57.5</c:v>
                </c:pt>
                <c:pt idx="20" formatCode="0">
                  <c:v>47.7</c:v>
                </c:pt>
                <c:pt idx="21" formatCode="0">
                  <c:v>50.6</c:v>
                </c:pt>
                <c:pt idx="23" formatCode="0">
                  <c:v>47</c:v>
                </c:pt>
                <c:pt idx="24" formatCode="0">
                  <c:v>51.8</c:v>
                </c:pt>
                <c:pt idx="25" formatCode="0">
                  <c:v>56.6</c:v>
                </c:pt>
                <c:pt idx="26" formatCode="0">
                  <c:v>48.7</c:v>
                </c:pt>
                <c:pt idx="28" formatCode="0">
                  <c:v>51.1</c:v>
                </c:pt>
                <c:pt idx="29" formatCode="0">
                  <c:v>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94B5-4BD2-9BED-F90568827C18}"/>
            </c:ext>
          </c:extLst>
        </c:ser>
        <c:ser>
          <c:idx val="3"/>
          <c:order val="3"/>
          <c:tx>
            <c:strRef>
              <c:f>'5nod_dati'!$E$237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94B5-4BD2-9BED-F90568827C18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94B5-4BD2-9BED-F90568827C18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94B5-4BD2-9BED-F90568827C18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94B5-4BD2-9BED-F90568827C18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94B5-4BD2-9BED-F90568827C18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94B5-4BD2-9BED-F90568827C18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94B5-4BD2-9BED-F90568827C18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94B5-4BD2-9BED-F90568827C18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94B5-4BD2-9BED-F90568827C18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94B5-4BD2-9BED-F90568827C18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94B5-4BD2-9BED-F90568827C18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94B5-4BD2-9BED-F90568827C18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94B5-4BD2-9BED-F90568827C18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94B5-4BD2-9BED-F90568827C18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94B5-4BD2-9BED-F90568827C18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94B5-4BD2-9BED-F90568827C18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94B5-4BD2-9BED-F90568827C18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94B5-4BD2-9BED-F90568827C18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94B5-4BD2-9BED-F90568827C18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94B5-4BD2-9BED-F90568827C18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94B5-4BD2-9BED-F90568827C18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94B5-4BD2-9BED-F90568827C18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94B5-4BD2-9BED-F90568827C18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94B5-4BD2-9BED-F90568827C18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94B5-4BD2-9BED-F90568827C18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94B5-4BD2-9BED-F90568827C18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94B5-4BD2-9BED-F90568827C18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94B5-4BD2-9BED-F90568827C18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94B5-4BD2-9BED-F90568827C18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94B5-4BD2-9BED-F90568827C18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94B5-4BD2-9BED-F90568827C18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94B5-4BD2-9BED-F90568827C18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94B5-4BD2-9BED-F90568827C18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94B5-4BD2-9BED-F90568827C18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94B5-4BD2-9BED-F90568827C18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94B5-4BD2-9BED-F90568827C18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94B5-4BD2-9BED-F90568827C18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94B5-4BD2-9BED-F90568827C18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94B5-4BD2-9BED-F90568827C18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94B5-4BD2-9BED-F90568827C18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'5nod_dati'!$A$238:$A$267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'5nod_dati'!$E$238:$E$267</c:f>
              <c:numCache>
                <c:formatCode>General</c:formatCode>
                <c:ptCount val="30"/>
                <c:pt idx="0" formatCode="0">
                  <c:v>8.3000000000000007</c:v>
                </c:pt>
                <c:pt idx="2" formatCode="0">
                  <c:v>7.5</c:v>
                </c:pt>
                <c:pt idx="3" formatCode="0">
                  <c:v>9</c:v>
                </c:pt>
                <c:pt idx="5" formatCode="0">
                  <c:v>5.5</c:v>
                </c:pt>
                <c:pt idx="6" formatCode="0">
                  <c:v>7.4</c:v>
                </c:pt>
                <c:pt idx="7" formatCode="0">
                  <c:v>13.9</c:v>
                </c:pt>
                <c:pt idx="8" formatCode="0">
                  <c:v>5.0999999999999996</c:v>
                </c:pt>
                <c:pt idx="9" formatCode="0">
                  <c:v>8.5</c:v>
                </c:pt>
                <c:pt idx="10" formatCode="0">
                  <c:v>8.3000000000000007</c:v>
                </c:pt>
                <c:pt idx="13" formatCode="0">
                  <c:v>10.199999999999999</c:v>
                </c:pt>
                <c:pt idx="14" formatCode="0">
                  <c:v>7.1</c:v>
                </c:pt>
                <c:pt idx="16" formatCode="0">
                  <c:v>7.6</c:v>
                </c:pt>
                <c:pt idx="17" formatCode="0">
                  <c:v>25.8</c:v>
                </c:pt>
                <c:pt idx="19" formatCode="0">
                  <c:v>8.6</c:v>
                </c:pt>
                <c:pt idx="20" formatCode="0">
                  <c:v>9.1</c:v>
                </c:pt>
                <c:pt idx="21" formatCode="0">
                  <c:v>7</c:v>
                </c:pt>
                <c:pt idx="23" formatCode="0">
                  <c:v>6.5</c:v>
                </c:pt>
                <c:pt idx="24" formatCode="0">
                  <c:v>12.4</c:v>
                </c:pt>
                <c:pt idx="25" formatCode="0">
                  <c:v>5.6</c:v>
                </c:pt>
                <c:pt idx="26" formatCode="0">
                  <c:v>9.4</c:v>
                </c:pt>
                <c:pt idx="28" formatCode="0">
                  <c:v>7.6</c:v>
                </c:pt>
                <c:pt idx="29" formatCode="0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94B5-4BD2-9BED-F90568827C18}"/>
            </c:ext>
          </c:extLst>
        </c:ser>
        <c:ser>
          <c:idx val="4"/>
          <c:order val="4"/>
          <c:tx>
            <c:strRef>
              <c:f>'5nod_dati'!$F$237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94B5-4BD2-9BED-F90568827C1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94B5-4BD2-9BED-F90568827C1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94B5-4BD2-9BED-F90568827C1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94B5-4BD2-9BED-F90568827C1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94B5-4BD2-9BED-F90568827C1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94B5-4BD2-9BED-F90568827C1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94B5-4BD2-9BED-F90568827C1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94B5-4BD2-9BED-F90568827C1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94B5-4BD2-9BED-F90568827C1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94B5-4BD2-9BED-F90568827C1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94B5-4BD2-9BED-F90568827C1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94B5-4BD2-9BED-F90568827C1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94B5-4BD2-9BED-F90568827C1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94B5-4BD2-9BED-F90568827C1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94B5-4BD2-9BED-F90568827C1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94B5-4BD2-9BED-F90568827C1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94B5-4BD2-9BED-F90568827C18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94B5-4BD2-9BED-F90568827C1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94B5-4BD2-9BED-F90568827C18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94B5-4BD2-9BED-F90568827C18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94B5-4BD2-9BED-F90568827C18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94B5-4BD2-9BED-F90568827C1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94B5-4BD2-9BED-F90568827C18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94B5-4BD2-9BED-F90568827C18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94B5-4BD2-9BED-F90568827C18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94B5-4BD2-9BED-F90568827C18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94B5-4BD2-9BED-F90568827C18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94B5-4BD2-9BED-F90568827C1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94B5-4BD2-9BED-F90568827C18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94B5-4BD2-9BED-F90568827C18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94B5-4BD2-9BED-F90568827C18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94B5-4BD2-9BED-F90568827C18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94B5-4BD2-9BED-F90568827C18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94B5-4BD2-9BED-F90568827C1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94B5-4BD2-9BED-F90568827C18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94B5-4BD2-9BED-F90568827C1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94B5-4BD2-9BED-F90568827C18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94B5-4BD2-9BED-F90568827C18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94B5-4BD2-9BED-F90568827C1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94B5-4BD2-9BED-F90568827C1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'5nod_dati'!$A$238:$A$267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'5nod_dati'!$F$238:$F$267</c:f>
              <c:numCache>
                <c:formatCode>General</c:formatCode>
                <c:ptCount val="30"/>
                <c:pt idx="0" formatCode="0">
                  <c:v>2</c:v>
                </c:pt>
                <c:pt idx="2" formatCode="0">
                  <c:v>2.2000000000000002</c:v>
                </c:pt>
                <c:pt idx="3" formatCode="0">
                  <c:v>1.9</c:v>
                </c:pt>
                <c:pt idx="5" formatCode="0">
                  <c:v>6.1</c:v>
                </c:pt>
                <c:pt idx="7" formatCode="0">
                  <c:v>2.4</c:v>
                </c:pt>
                <c:pt idx="8" formatCode="0">
                  <c:v>1.1000000000000001</c:v>
                </c:pt>
                <c:pt idx="9" formatCode="0">
                  <c:v>3.5</c:v>
                </c:pt>
                <c:pt idx="10" formatCode="0">
                  <c:v>1.4</c:v>
                </c:pt>
                <c:pt idx="12" formatCode="0">
                  <c:v>6.6</c:v>
                </c:pt>
                <c:pt idx="13" formatCode="0">
                  <c:v>1.9</c:v>
                </c:pt>
                <c:pt idx="14" formatCode="0">
                  <c:v>1.4</c:v>
                </c:pt>
                <c:pt idx="16" formatCode="0">
                  <c:v>1.8</c:v>
                </c:pt>
                <c:pt idx="17" formatCode="0">
                  <c:v>6.5</c:v>
                </c:pt>
                <c:pt idx="19" formatCode="0">
                  <c:v>1.2</c:v>
                </c:pt>
                <c:pt idx="20" formatCode="0">
                  <c:v>1.6</c:v>
                </c:pt>
                <c:pt idx="21" formatCode="0">
                  <c:v>3.4</c:v>
                </c:pt>
                <c:pt idx="23" formatCode="0">
                  <c:v>5.0999999999999996</c:v>
                </c:pt>
                <c:pt idx="24" formatCode="0">
                  <c:v>2.4</c:v>
                </c:pt>
                <c:pt idx="25" formatCode="0">
                  <c:v>2.2000000000000002</c:v>
                </c:pt>
                <c:pt idx="28" formatCode="0">
                  <c:v>0.6</c:v>
                </c:pt>
                <c:pt idx="29" formatCode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94B5-4BD2-9BED-F90568827C18}"/>
            </c:ext>
          </c:extLst>
        </c:ser>
        <c:ser>
          <c:idx val="5"/>
          <c:order val="5"/>
          <c:tx>
            <c:strRef>
              <c:f>'5nod_dati'!$G$237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'5nod_dati'!$A$238:$A$267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'5nod_dati'!$G$238:$G$267</c:f>
              <c:numCache>
                <c:formatCode>General</c:formatCode>
                <c:ptCount val="30"/>
                <c:pt idx="0" formatCode="0.0">
                  <c:v>26.999999999999996</c:v>
                </c:pt>
                <c:pt idx="2" formatCode="0.0">
                  <c:v>27.599999999999994</c:v>
                </c:pt>
                <c:pt idx="3" formatCode="0.0">
                  <c:v>26.4</c:v>
                </c:pt>
                <c:pt idx="5" formatCode="0.0">
                  <c:v>25.699999999999996</c:v>
                </c:pt>
                <c:pt idx="6" formatCode="0.0">
                  <c:v>29.9</c:v>
                </c:pt>
                <c:pt idx="7" formatCode="0.0">
                  <c:v>21</c:v>
                </c:pt>
                <c:pt idx="8" formatCode="0.0">
                  <c:v>31.099999999999994</c:v>
                </c:pt>
                <c:pt idx="9" formatCode="0.0">
                  <c:v>25.299999999999997</c:v>
                </c:pt>
                <c:pt idx="10" formatCode="0.0">
                  <c:v>27.599999999999998</c:v>
                </c:pt>
                <c:pt idx="12" formatCode="0.0">
                  <c:v>30.699999999999996</c:v>
                </c:pt>
                <c:pt idx="13" formatCode="0.0">
                  <c:v>25.2</c:v>
                </c:pt>
                <c:pt idx="14" formatCode="0.0">
                  <c:v>28.799999999999997</c:v>
                </c:pt>
                <c:pt idx="16" formatCode="0.0">
                  <c:v>27.9</c:v>
                </c:pt>
                <c:pt idx="17" formatCode="0.0">
                  <c:v>4.9999999999999964</c:v>
                </c:pt>
                <c:pt idx="19" formatCode="0.0">
                  <c:v>27.499999999999993</c:v>
                </c:pt>
                <c:pt idx="20" formatCode="0.0">
                  <c:v>26.599999999999994</c:v>
                </c:pt>
                <c:pt idx="21" formatCode="0.0">
                  <c:v>26.9</c:v>
                </c:pt>
                <c:pt idx="23" formatCode="0.0">
                  <c:v>25.699999999999996</c:v>
                </c:pt>
                <c:pt idx="24" formatCode="0.0">
                  <c:v>22.5</c:v>
                </c:pt>
                <c:pt idx="25" formatCode="0.0">
                  <c:v>29.499999999999993</c:v>
                </c:pt>
                <c:pt idx="26" formatCode="0.0">
                  <c:v>27.9</c:v>
                </c:pt>
                <c:pt idx="28" formatCode="0.0">
                  <c:v>29.099999999999994</c:v>
                </c:pt>
                <c:pt idx="29" formatCode="0.0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94B5-4BD2-9BED-F90568827C18}"/>
            </c:ext>
          </c:extLst>
        </c:ser>
        <c:ser>
          <c:idx val="6"/>
          <c:order val="6"/>
          <c:tx>
            <c:strRef>
              <c:f>'5nod_dati'!$H$237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'5nod_dati'!$A$238:$A$267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'5nod_dati'!$H$238:$H$267</c:f>
              <c:numCache>
                <c:formatCode>General</c:formatCode>
                <c:ptCount val="30"/>
                <c:pt idx="0" formatCode="0">
                  <c:v>7.2</c:v>
                </c:pt>
                <c:pt idx="2" formatCode="0">
                  <c:v>7</c:v>
                </c:pt>
                <c:pt idx="3" formatCode="0">
                  <c:v>7.4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7.6</c:v>
                </c:pt>
                <c:pt idx="9" formatCode="0">
                  <c:v>7.8</c:v>
                </c:pt>
                <c:pt idx="10" formatCode="0">
                  <c:v>17.3</c:v>
                </c:pt>
                <c:pt idx="12" formatCode="0">
                  <c:v>16.5</c:v>
                </c:pt>
                <c:pt idx="13" formatCode="0">
                  <c:v>8.3000000000000007</c:v>
                </c:pt>
                <c:pt idx="14" formatCode="0">
                  <c:v>4</c:v>
                </c:pt>
                <c:pt idx="16" formatCode="0">
                  <c:v>7</c:v>
                </c:pt>
                <c:pt idx="17" formatCode="0">
                  <c:v>14.2</c:v>
                </c:pt>
                <c:pt idx="19" formatCode="0">
                  <c:v>1.2</c:v>
                </c:pt>
                <c:pt idx="20" formatCode="0">
                  <c:v>6.3</c:v>
                </c:pt>
                <c:pt idx="21" formatCode="0">
                  <c:v>14.1</c:v>
                </c:pt>
                <c:pt idx="23" formatCode="0">
                  <c:v>7.8</c:v>
                </c:pt>
                <c:pt idx="24" formatCode="0">
                  <c:v>6.2</c:v>
                </c:pt>
                <c:pt idx="25" formatCode="0">
                  <c:v>4.0999999999999996</c:v>
                </c:pt>
                <c:pt idx="26" formatCode="0">
                  <c:v>1.1000000000000001</c:v>
                </c:pt>
                <c:pt idx="28" formatCode="0">
                  <c:v>4</c:v>
                </c:pt>
                <c:pt idx="29" formatCode="0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94B5-4BD2-9BED-F90568827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6.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2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1541568056314101"/>
          <c:y val="9.190991794837124E-3"/>
          <c:w val="0.68284134352812675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1987106874798549"/>
          <c:y val="2.247743422316113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6618798542879324"/>
          <c:y val="4.7480208370033979E-2"/>
          <c:w val="0.56115305036340202"/>
          <c:h val="0.939427618597411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'1nod_dati'!$K$10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F1DA-4C5D-A108-3FF2FA9BB1FA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F1DA-4C5D-A108-3FF2FA9BB1FA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F1DA-4C5D-A108-3FF2FA9BB1FA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F1DA-4C5D-A108-3FF2FA9BB1FA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F1DA-4C5D-A108-3FF2FA9BB1FA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F1DA-4C5D-A108-3FF2FA9BB1FA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F1DA-4C5D-A108-3FF2FA9BB1FA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1DA-4C5D-A108-3FF2FA9BB1F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1DA-4C5D-A108-3FF2FA9BB1F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DA-4C5D-A108-3FF2FA9BB1FA}"/>
                </c:ext>
              </c:extLst>
            </c:dLbl>
            <c:dLbl>
              <c:idx val="5"/>
              <c:layout>
                <c:manualLayout>
                  <c:x val="-8.4535478205710612E-3"/>
                  <c:y val="5.82277338182857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DA-4C5D-A108-3FF2FA9BB1F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1DA-4C5D-A108-3FF2FA9BB1FA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1DA-4C5D-A108-3FF2FA9BB1FA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1DA-4C5D-A108-3FF2FA9BB1FA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DA-4C5D-A108-3FF2FA9BB1FA}"/>
                </c:ext>
              </c:extLst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DA-4C5D-A108-3FF2FA9BB1FA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25899371555233935"/>
                  <c:y val="0.7518427518427518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DA-4C5D-A108-3FF2FA9BB1F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'1nod_dati'!$K$11:$K$40</c:f>
              <c:numCache>
                <c:formatCode>General</c:formatCode>
                <c:ptCount val="30"/>
                <c:pt idx="0" formatCode="0.0">
                  <c:v>39.75</c:v>
                </c:pt>
                <c:pt idx="2" formatCode="0.0">
                  <c:v>39.349999999999994</c:v>
                </c:pt>
                <c:pt idx="3" formatCode="0.0">
                  <c:v>40.199999999999996</c:v>
                </c:pt>
                <c:pt idx="5" formatCode="0.0">
                  <c:v>53.249999999999993</c:v>
                </c:pt>
                <c:pt idx="6" formatCode="0.0">
                  <c:v>49.400000000000006</c:v>
                </c:pt>
                <c:pt idx="7" formatCode="0.0">
                  <c:v>35.349999999999994</c:v>
                </c:pt>
                <c:pt idx="8" formatCode="0.0">
                  <c:v>38.650000000000006</c:v>
                </c:pt>
                <c:pt idx="9" formatCode="0.0">
                  <c:v>35.549999999999997</c:v>
                </c:pt>
                <c:pt idx="10" formatCode="0.0">
                  <c:v>36.5</c:v>
                </c:pt>
                <c:pt idx="12" formatCode="0.0">
                  <c:v>42</c:v>
                </c:pt>
                <c:pt idx="13" formatCode="0.0">
                  <c:v>38.700000000000003</c:v>
                </c:pt>
                <c:pt idx="14" formatCode="0.0">
                  <c:v>40.799999999999997</c:v>
                </c:pt>
                <c:pt idx="16" formatCode="0.0">
                  <c:v>39.900000000000006</c:v>
                </c:pt>
                <c:pt idx="17" formatCode="0.0">
                  <c:v>33.900000000000006</c:v>
                </c:pt>
                <c:pt idx="19" formatCode="0.0">
                  <c:v>42.25</c:v>
                </c:pt>
                <c:pt idx="20" formatCode="0.0">
                  <c:v>37</c:v>
                </c:pt>
                <c:pt idx="21" formatCode="0.0">
                  <c:v>41.4</c:v>
                </c:pt>
                <c:pt idx="23" formatCode="0.0">
                  <c:v>42.25</c:v>
                </c:pt>
                <c:pt idx="24" formatCode="0.0">
                  <c:v>46.9</c:v>
                </c:pt>
                <c:pt idx="25" formatCode="0.0">
                  <c:v>37.35</c:v>
                </c:pt>
                <c:pt idx="26" formatCode="0.0">
                  <c:v>37.75</c:v>
                </c:pt>
                <c:pt idx="28" formatCode="0.0">
                  <c:v>39.150000000000006</c:v>
                </c:pt>
                <c:pt idx="29" formatCode="0.0">
                  <c:v>40.049999999999997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1DA-4C5D-A108-3FF2FA9BB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7137327791107655"/>
          <c:y val="5.572757892613966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41809153684115663"/>
          <c:h val="0.89162358567481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'5nod_dati'!$K$237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FF6D-4B4A-909D-D42D807451D8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FF6D-4B4A-909D-D42D807451D8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FF6D-4B4A-909D-D42D807451D8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FF6D-4B4A-909D-D42D807451D8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FF6D-4B4A-909D-D42D807451D8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FF6D-4B4A-909D-D42D807451D8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FF6D-4B4A-909D-D42D807451D8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F6D-4B4A-909D-D42D807451D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F6D-4B4A-909D-D42D807451D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F6D-4B4A-909D-D42D807451D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F6D-4B4A-909D-D42D807451D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F6D-4B4A-909D-D42D807451D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F6D-4B4A-909D-D42D807451D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F6D-4B4A-909D-D42D807451D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F6D-4B4A-909D-D42D807451D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FF6D-4B4A-909D-D42D807451D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'5nod_dati'!$K$238:$K$267</c:f>
              <c:numCache>
                <c:formatCode>General</c:formatCode>
                <c:ptCount val="30"/>
                <c:pt idx="0" formatCode="0.0">
                  <c:v>50.6</c:v>
                </c:pt>
                <c:pt idx="2" formatCode="0.0">
                  <c:v>50.9</c:v>
                </c:pt>
                <c:pt idx="3" formatCode="0.0">
                  <c:v>50.250000000000007</c:v>
                </c:pt>
                <c:pt idx="5" formatCode="0.0">
                  <c:v>60.35</c:v>
                </c:pt>
                <c:pt idx="6" formatCode="0.0">
                  <c:v>62.649999999999991</c:v>
                </c:pt>
                <c:pt idx="7" formatCode="0.0">
                  <c:v>49.75</c:v>
                </c:pt>
                <c:pt idx="8" formatCode="0.0">
                  <c:v>50.95</c:v>
                </c:pt>
                <c:pt idx="9" formatCode="0.0">
                  <c:v>49.8</c:v>
                </c:pt>
                <c:pt idx="10" formatCode="0.0">
                  <c:v>41.150000000000006</c:v>
                </c:pt>
                <c:pt idx="12" formatCode="0.0">
                  <c:v>44.499999999999993</c:v>
                </c:pt>
                <c:pt idx="13" formatCode="0.0">
                  <c:v>47.849999999999994</c:v>
                </c:pt>
                <c:pt idx="14" formatCode="0.0">
                  <c:v>55.399999999999991</c:v>
                </c:pt>
                <c:pt idx="16" formatCode="0.0">
                  <c:v>51.949999999999996</c:v>
                </c:pt>
                <c:pt idx="17" formatCode="0.0">
                  <c:v>14.300000000000004</c:v>
                </c:pt>
                <c:pt idx="19" formatCode="0.0">
                  <c:v>54.65</c:v>
                </c:pt>
                <c:pt idx="20" formatCode="0.0">
                  <c:v>53</c:v>
                </c:pt>
                <c:pt idx="21" formatCode="0.0">
                  <c:v>43.4</c:v>
                </c:pt>
                <c:pt idx="23" formatCode="0.0">
                  <c:v>48.75</c:v>
                </c:pt>
                <c:pt idx="24" formatCode="0.0">
                  <c:v>44.499999999999993</c:v>
                </c:pt>
                <c:pt idx="25" formatCode="0.0">
                  <c:v>54.7</c:v>
                </c:pt>
                <c:pt idx="26" formatCode="0.0">
                  <c:v>60.55</c:v>
                </c:pt>
                <c:pt idx="28" formatCode="0.0">
                  <c:v>57.949999999999996</c:v>
                </c:pt>
                <c:pt idx="29" formatCode="0.0">
                  <c:v>46.85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6D-4B4A-909D-D42D80745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'5nod_dati'!$N$345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'5nod_dati'!$M$346:$M$375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'5nod_dati'!$N$346:$N$375</c:f>
              <c:numCache>
                <c:formatCode>General</c:formatCode>
                <c:ptCount val="30"/>
                <c:pt idx="0" formatCode="0.0">
                  <c:v>11</c:v>
                </c:pt>
                <c:pt idx="2" formatCode="0.0">
                  <c:v>12.499999999999993</c:v>
                </c:pt>
                <c:pt idx="3" formatCode="0.0">
                  <c:v>9.6000000000000014</c:v>
                </c:pt>
                <c:pt idx="5" formatCode="0.0">
                  <c:v>3.2999999999999972</c:v>
                </c:pt>
                <c:pt idx="6" formatCode="0.0">
                  <c:v>7.7000000000000028</c:v>
                </c:pt>
                <c:pt idx="7" formatCode="0.0">
                  <c:v>14.899999999999999</c:v>
                </c:pt>
                <c:pt idx="8" formatCode="0.0">
                  <c:v>5.6000000000000014</c:v>
                </c:pt>
                <c:pt idx="9" formatCode="0.0">
                  <c:v>14.099999999999994</c:v>
                </c:pt>
                <c:pt idx="10" formatCode="0.0">
                  <c:v>14.199999999999989</c:v>
                </c:pt>
                <c:pt idx="12" formatCode="0.0">
                  <c:v>23.9</c:v>
                </c:pt>
                <c:pt idx="13" formatCode="0.0">
                  <c:v>11.799999999999997</c:v>
                </c:pt>
                <c:pt idx="14" formatCode="0.0">
                  <c:v>7.3999999999999986</c:v>
                </c:pt>
                <c:pt idx="16" formatCode="0.0">
                  <c:v>10.600000000000001</c:v>
                </c:pt>
                <c:pt idx="17" formatCode="0.0">
                  <c:v>23.299999999999997</c:v>
                </c:pt>
                <c:pt idx="19" formatCode="0.0">
                  <c:v>2.1000000000000014</c:v>
                </c:pt>
                <c:pt idx="20" formatCode="0.0">
                  <c:v>15.099999999999994</c:v>
                </c:pt>
                <c:pt idx="21" formatCode="0.0">
                  <c:v>13.699999999999996</c:v>
                </c:pt>
                <c:pt idx="23" formatCode="0.0">
                  <c:v>13.899999999999999</c:v>
                </c:pt>
                <c:pt idx="24" formatCode="0.0">
                  <c:v>8.7999999999999901</c:v>
                </c:pt>
                <c:pt idx="25" formatCode="0.0">
                  <c:v>12.099999999999994</c:v>
                </c:pt>
                <c:pt idx="26" formatCode="0.0">
                  <c:v>5.2999999999999972</c:v>
                </c:pt>
                <c:pt idx="28" formatCode="0.0">
                  <c:v>3.6999999999999957</c:v>
                </c:pt>
                <c:pt idx="29" formatCode="0.0">
                  <c:v>14.700000000000003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6-4E1F-A28F-87C9F75D8438}"/>
            </c:ext>
          </c:extLst>
        </c:ser>
        <c:ser>
          <c:idx val="1"/>
          <c:order val="1"/>
          <c:tx>
            <c:strRef>
              <c:f>'5nod_dati'!$O$345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3B6-4E1F-A28F-87C9F75D843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3B6-4E1F-A28F-87C9F75D843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3B6-4E1F-A28F-87C9F75D843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3B6-4E1F-A28F-87C9F75D843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3B6-4E1F-A28F-87C9F75D843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3B6-4E1F-A28F-87C9F75D843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3B6-4E1F-A28F-87C9F75D843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3B6-4E1F-A28F-87C9F75D843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3B6-4E1F-A28F-87C9F75D843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3B6-4E1F-A28F-87C9F75D843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3B6-4E1F-A28F-87C9F75D843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D3B6-4E1F-A28F-87C9F75D843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D3B6-4E1F-A28F-87C9F75D843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D3B6-4E1F-A28F-87C9F75D843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D3B6-4E1F-A28F-87C9F75D843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D3B6-4E1F-A28F-87C9F75D843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D3B6-4E1F-A28F-87C9F75D843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D3B6-4E1F-A28F-87C9F75D843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D3B6-4E1F-A28F-87C9F75D843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D3B6-4E1F-A28F-87C9F75D843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D3B6-4E1F-A28F-87C9F75D843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D3B6-4E1F-A28F-87C9F75D843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D3B6-4E1F-A28F-87C9F75D843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'5nod_dati'!$M$346:$M$375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'5nod_dati'!$O$346:$O$375</c:f>
              <c:numCache>
                <c:formatCode>General</c:formatCode>
                <c:ptCount val="30"/>
                <c:pt idx="0" formatCode="0">
                  <c:v>29.4</c:v>
                </c:pt>
                <c:pt idx="2" formatCode="0">
                  <c:v>31.7</c:v>
                </c:pt>
                <c:pt idx="3" formatCode="0">
                  <c:v>27.3</c:v>
                </c:pt>
                <c:pt idx="5" formatCode="0">
                  <c:v>41.8</c:v>
                </c:pt>
                <c:pt idx="6" formatCode="0">
                  <c:v>26.8</c:v>
                </c:pt>
                <c:pt idx="7" formatCode="0">
                  <c:v>27.3</c:v>
                </c:pt>
                <c:pt idx="8" formatCode="0">
                  <c:v>28.4</c:v>
                </c:pt>
                <c:pt idx="9" formatCode="0">
                  <c:v>35.1</c:v>
                </c:pt>
                <c:pt idx="10" formatCode="0">
                  <c:v>25.1</c:v>
                </c:pt>
                <c:pt idx="12" formatCode="0">
                  <c:v>18.3</c:v>
                </c:pt>
                <c:pt idx="13" formatCode="0">
                  <c:v>29.7</c:v>
                </c:pt>
                <c:pt idx="14" formatCode="0">
                  <c:v>31.1</c:v>
                </c:pt>
                <c:pt idx="16" formatCode="0">
                  <c:v>30.3</c:v>
                </c:pt>
                <c:pt idx="17" formatCode="0">
                  <c:v>6.8</c:v>
                </c:pt>
                <c:pt idx="19" formatCode="0">
                  <c:v>29.9</c:v>
                </c:pt>
                <c:pt idx="20" formatCode="0">
                  <c:v>28.7</c:v>
                </c:pt>
                <c:pt idx="21" formatCode="0">
                  <c:v>29.9</c:v>
                </c:pt>
                <c:pt idx="23" formatCode="0">
                  <c:v>27</c:v>
                </c:pt>
                <c:pt idx="24" formatCode="0">
                  <c:v>23.6</c:v>
                </c:pt>
                <c:pt idx="25" formatCode="0">
                  <c:v>34.5</c:v>
                </c:pt>
                <c:pt idx="26" formatCode="0">
                  <c:v>29.6</c:v>
                </c:pt>
                <c:pt idx="28" formatCode="0">
                  <c:v>38.4</c:v>
                </c:pt>
                <c:pt idx="29" formatCode="0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3B6-4E1F-A28F-87C9F75D8438}"/>
            </c:ext>
          </c:extLst>
        </c:ser>
        <c:ser>
          <c:idx val="2"/>
          <c:order val="2"/>
          <c:tx>
            <c:strRef>
              <c:f>'5nod_dati'!$P$345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D3B6-4E1F-A28F-87C9F75D843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D3B6-4E1F-A28F-87C9F75D843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D3B6-4E1F-A28F-87C9F75D843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D3B6-4E1F-A28F-87C9F75D843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D3B6-4E1F-A28F-87C9F75D843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D3B6-4E1F-A28F-87C9F75D843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D3B6-4E1F-A28F-87C9F75D843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D3B6-4E1F-A28F-87C9F75D8438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D3B6-4E1F-A28F-87C9F75D843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'5nod_dati'!$M$346:$M$375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'5nod_dati'!$P$346:$P$375</c:f>
              <c:numCache>
                <c:formatCode>General</c:formatCode>
                <c:ptCount val="30"/>
                <c:pt idx="0" formatCode="0">
                  <c:v>51.4</c:v>
                </c:pt>
                <c:pt idx="2" formatCode="0">
                  <c:v>47.6</c:v>
                </c:pt>
                <c:pt idx="3" formatCode="0">
                  <c:v>54.9</c:v>
                </c:pt>
                <c:pt idx="5" formatCode="0">
                  <c:v>46.7</c:v>
                </c:pt>
                <c:pt idx="6" formatCode="0">
                  <c:v>57.3</c:v>
                </c:pt>
                <c:pt idx="7" formatCode="0">
                  <c:v>49.6</c:v>
                </c:pt>
                <c:pt idx="8" formatCode="0">
                  <c:v>57.8</c:v>
                </c:pt>
                <c:pt idx="9" formatCode="0">
                  <c:v>42.6</c:v>
                </c:pt>
                <c:pt idx="10" formatCode="0">
                  <c:v>52.5</c:v>
                </c:pt>
                <c:pt idx="12" formatCode="0">
                  <c:v>49.6</c:v>
                </c:pt>
                <c:pt idx="13" formatCode="0">
                  <c:v>50.3</c:v>
                </c:pt>
                <c:pt idx="14" formatCode="0">
                  <c:v>53.3</c:v>
                </c:pt>
                <c:pt idx="16" formatCode="0">
                  <c:v>50.9</c:v>
                </c:pt>
                <c:pt idx="17" formatCode="0">
                  <c:v>61.7</c:v>
                </c:pt>
                <c:pt idx="19" formatCode="0">
                  <c:v>59.8</c:v>
                </c:pt>
                <c:pt idx="20" formatCode="0">
                  <c:v>48</c:v>
                </c:pt>
                <c:pt idx="21" formatCode="0">
                  <c:v>48.2</c:v>
                </c:pt>
                <c:pt idx="23" formatCode="0">
                  <c:v>50.9</c:v>
                </c:pt>
                <c:pt idx="24" formatCode="0">
                  <c:v>59.4</c:v>
                </c:pt>
                <c:pt idx="25" formatCode="0">
                  <c:v>45.2</c:v>
                </c:pt>
                <c:pt idx="26" formatCode="0">
                  <c:v>56.9</c:v>
                </c:pt>
                <c:pt idx="28" formatCode="0">
                  <c:v>49.7</c:v>
                </c:pt>
                <c:pt idx="29" formatCode="0">
                  <c:v>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D3B6-4E1F-A28F-87C9F75D8438}"/>
            </c:ext>
          </c:extLst>
        </c:ser>
        <c:ser>
          <c:idx val="3"/>
          <c:order val="3"/>
          <c:tx>
            <c:strRef>
              <c:f>'5nod_dati'!$Q$345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D3B6-4E1F-A28F-87C9F75D8438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D3B6-4E1F-A28F-87C9F75D8438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D3B6-4E1F-A28F-87C9F75D8438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D3B6-4E1F-A28F-87C9F75D8438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D3B6-4E1F-A28F-87C9F75D8438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D3B6-4E1F-A28F-87C9F75D8438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D3B6-4E1F-A28F-87C9F75D8438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D3B6-4E1F-A28F-87C9F75D8438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D3B6-4E1F-A28F-87C9F75D8438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D3B6-4E1F-A28F-87C9F75D8438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D3B6-4E1F-A28F-87C9F75D8438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D3B6-4E1F-A28F-87C9F75D8438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D3B6-4E1F-A28F-87C9F75D8438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D3B6-4E1F-A28F-87C9F75D8438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D3B6-4E1F-A28F-87C9F75D8438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D3B6-4E1F-A28F-87C9F75D8438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D3B6-4E1F-A28F-87C9F75D8438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D3B6-4E1F-A28F-87C9F75D8438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D3B6-4E1F-A28F-87C9F75D8438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D3B6-4E1F-A28F-87C9F75D8438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D3B6-4E1F-A28F-87C9F75D8438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D3B6-4E1F-A28F-87C9F75D8438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D3B6-4E1F-A28F-87C9F75D8438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D3B6-4E1F-A28F-87C9F75D8438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D3B6-4E1F-A28F-87C9F75D8438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D3B6-4E1F-A28F-87C9F75D8438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D3B6-4E1F-A28F-87C9F75D8438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D3B6-4E1F-A28F-87C9F75D8438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D3B6-4E1F-A28F-87C9F75D8438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D3B6-4E1F-A28F-87C9F75D8438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D3B6-4E1F-A28F-87C9F75D8438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D3B6-4E1F-A28F-87C9F75D8438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D3B6-4E1F-A28F-87C9F75D8438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D3B6-4E1F-A28F-87C9F75D8438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D3B6-4E1F-A28F-87C9F75D8438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D3B6-4E1F-A28F-87C9F75D8438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D3B6-4E1F-A28F-87C9F75D8438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D3B6-4E1F-A28F-87C9F75D8438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D3B6-4E1F-A28F-87C9F75D8438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D3B6-4E1F-A28F-87C9F75D8438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'5nod_dati'!$M$346:$M$375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'5nod_dati'!$Q$346:$Q$375</c:f>
              <c:numCache>
                <c:formatCode>General</c:formatCode>
                <c:ptCount val="30"/>
                <c:pt idx="0" formatCode="0">
                  <c:v>9.1999999999999993</c:v>
                </c:pt>
                <c:pt idx="2" formatCode="0">
                  <c:v>11.2</c:v>
                </c:pt>
                <c:pt idx="3" formatCode="0">
                  <c:v>7.4</c:v>
                </c:pt>
                <c:pt idx="5" formatCode="0">
                  <c:v>11.5</c:v>
                </c:pt>
                <c:pt idx="6" formatCode="0">
                  <c:v>12.2</c:v>
                </c:pt>
                <c:pt idx="7" formatCode="0">
                  <c:v>16.100000000000001</c:v>
                </c:pt>
                <c:pt idx="8" formatCode="0">
                  <c:v>7</c:v>
                </c:pt>
                <c:pt idx="9" formatCode="0">
                  <c:v>10.5</c:v>
                </c:pt>
                <c:pt idx="10" formatCode="0">
                  <c:v>3.4</c:v>
                </c:pt>
                <c:pt idx="12" formatCode="0">
                  <c:v>12.7</c:v>
                </c:pt>
                <c:pt idx="13" formatCode="0">
                  <c:v>7.5</c:v>
                </c:pt>
                <c:pt idx="14" formatCode="0">
                  <c:v>11</c:v>
                </c:pt>
                <c:pt idx="16" formatCode="0">
                  <c:v>9.3000000000000007</c:v>
                </c:pt>
                <c:pt idx="17" formatCode="0">
                  <c:v>9.3000000000000007</c:v>
                </c:pt>
                <c:pt idx="19" formatCode="0">
                  <c:v>9</c:v>
                </c:pt>
                <c:pt idx="20" formatCode="0">
                  <c:v>11</c:v>
                </c:pt>
                <c:pt idx="21" formatCode="0">
                  <c:v>7</c:v>
                </c:pt>
                <c:pt idx="23" formatCode="0">
                  <c:v>14.4</c:v>
                </c:pt>
                <c:pt idx="24" formatCode="0">
                  <c:v>5.7</c:v>
                </c:pt>
                <c:pt idx="25" formatCode="0">
                  <c:v>11.7</c:v>
                </c:pt>
                <c:pt idx="26" formatCode="0">
                  <c:v>8.1</c:v>
                </c:pt>
                <c:pt idx="28" formatCode="0">
                  <c:v>7</c:v>
                </c:pt>
                <c:pt idx="29" formatCode="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D3B6-4E1F-A28F-87C9F75D8438}"/>
            </c:ext>
          </c:extLst>
        </c:ser>
        <c:ser>
          <c:idx val="4"/>
          <c:order val="4"/>
          <c:tx>
            <c:strRef>
              <c:f>'5nod_dati'!$R$345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D3B6-4E1F-A28F-87C9F75D843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D3B6-4E1F-A28F-87C9F75D843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D3B6-4E1F-A28F-87C9F75D843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D3B6-4E1F-A28F-87C9F75D843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D3B6-4E1F-A28F-87C9F75D843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D3B6-4E1F-A28F-87C9F75D843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D3B6-4E1F-A28F-87C9F75D843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D3B6-4E1F-A28F-87C9F75D843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D3B6-4E1F-A28F-87C9F75D843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D3B6-4E1F-A28F-87C9F75D843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D3B6-4E1F-A28F-87C9F75D843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D3B6-4E1F-A28F-87C9F75D843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D3B6-4E1F-A28F-87C9F75D843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D3B6-4E1F-A28F-87C9F75D843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D3B6-4E1F-A28F-87C9F75D843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D3B6-4E1F-A28F-87C9F75D843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D3B6-4E1F-A28F-87C9F75D8438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D3B6-4E1F-A28F-87C9F75D843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D3B6-4E1F-A28F-87C9F75D8438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D3B6-4E1F-A28F-87C9F75D8438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D3B6-4E1F-A28F-87C9F75D8438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D3B6-4E1F-A28F-87C9F75D843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D3B6-4E1F-A28F-87C9F75D8438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D3B6-4E1F-A28F-87C9F75D8438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D3B6-4E1F-A28F-87C9F75D8438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D3B6-4E1F-A28F-87C9F75D8438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D3B6-4E1F-A28F-87C9F75D8438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D3B6-4E1F-A28F-87C9F75D843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D3B6-4E1F-A28F-87C9F75D8438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D3B6-4E1F-A28F-87C9F75D8438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D3B6-4E1F-A28F-87C9F75D8438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D3B6-4E1F-A28F-87C9F75D8438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D3B6-4E1F-A28F-87C9F75D8438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D3B6-4E1F-A28F-87C9F75D843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D3B6-4E1F-A28F-87C9F75D8438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D3B6-4E1F-A28F-87C9F75D843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D3B6-4E1F-A28F-87C9F75D8438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D3B6-4E1F-A28F-87C9F75D8438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D3B6-4E1F-A28F-87C9F75D843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D3B6-4E1F-A28F-87C9F75D843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'5nod_dati'!$M$346:$M$375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'5nod_dati'!$R$346:$R$375</c:f>
              <c:numCache>
                <c:formatCode>General</c:formatCode>
                <c:ptCount val="30"/>
                <c:pt idx="0" formatCode="0">
                  <c:v>1.8</c:v>
                </c:pt>
                <c:pt idx="2" formatCode="0">
                  <c:v>3.1</c:v>
                </c:pt>
                <c:pt idx="3" formatCode="0">
                  <c:v>0.6</c:v>
                </c:pt>
                <c:pt idx="6" formatCode="0">
                  <c:v>2.4</c:v>
                </c:pt>
                <c:pt idx="7" formatCode="0">
                  <c:v>5.9</c:v>
                </c:pt>
                <c:pt idx="8" formatCode="0">
                  <c:v>2.1</c:v>
                </c:pt>
                <c:pt idx="9" formatCode="0">
                  <c:v>0.9</c:v>
                </c:pt>
                <c:pt idx="13" formatCode="0">
                  <c:v>3.3</c:v>
                </c:pt>
                <c:pt idx="16" formatCode="0">
                  <c:v>1.5</c:v>
                </c:pt>
                <c:pt idx="17" formatCode="0">
                  <c:v>8.6</c:v>
                </c:pt>
                <c:pt idx="20" formatCode="0">
                  <c:v>4.3</c:v>
                </c:pt>
                <c:pt idx="23" formatCode="0">
                  <c:v>0.9</c:v>
                </c:pt>
                <c:pt idx="24" formatCode="0">
                  <c:v>0.9</c:v>
                </c:pt>
                <c:pt idx="25" formatCode="0">
                  <c:v>1.7</c:v>
                </c:pt>
                <c:pt idx="26" formatCode="0">
                  <c:v>3.1</c:v>
                </c:pt>
                <c:pt idx="28" formatCode="0">
                  <c:v>1.9</c:v>
                </c:pt>
                <c:pt idx="29" formatCode="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D3B6-4E1F-A28F-87C9F75D8438}"/>
            </c:ext>
          </c:extLst>
        </c:ser>
        <c:ser>
          <c:idx val="5"/>
          <c:order val="5"/>
          <c:tx>
            <c:strRef>
              <c:f>'5nod_dati'!$S$345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'5nod_dati'!$M$346:$M$375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'5nod_dati'!$S$346:$S$375</c:f>
              <c:numCache>
                <c:formatCode>General</c:formatCode>
                <c:ptCount val="30"/>
                <c:pt idx="0" formatCode="0.0">
                  <c:v>16</c:v>
                </c:pt>
                <c:pt idx="2" formatCode="0.0">
                  <c:v>12.7</c:v>
                </c:pt>
                <c:pt idx="3" formatCode="0.0">
                  <c:v>19</c:v>
                </c:pt>
                <c:pt idx="5" formatCode="0.0">
                  <c:v>15.5</c:v>
                </c:pt>
                <c:pt idx="6" formatCode="0.0">
                  <c:v>12.400000000000002</c:v>
                </c:pt>
                <c:pt idx="7" formatCode="0.0">
                  <c:v>5</c:v>
                </c:pt>
                <c:pt idx="8" formatCode="0.0">
                  <c:v>17.899999999999999</c:v>
                </c:pt>
                <c:pt idx="9" formatCode="0.0">
                  <c:v>15.600000000000001</c:v>
                </c:pt>
                <c:pt idx="10" formatCode="0.0">
                  <c:v>23.6</c:v>
                </c:pt>
                <c:pt idx="12" formatCode="0.0">
                  <c:v>14.3</c:v>
                </c:pt>
                <c:pt idx="13" formatCode="0.0">
                  <c:v>16.2</c:v>
                </c:pt>
                <c:pt idx="14" formatCode="0.0">
                  <c:v>16</c:v>
                </c:pt>
                <c:pt idx="16" formatCode="0.0">
                  <c:v>16.2</c:v>
                </c:pt>
                <c:pt idx="17" formatCode="0.0">
                  <c:v>9.0999999999999979</c:v>
                </c:pt>
                <c:pt idx="19" formatCode="0.0">
                  <c:v>18</c:v>
                </c:pt>
                <c:pt idx="20" formatCode="0.0">
                  <c:v>11.7</c:v>
                </c:pt>
                <c:pt idx="21" formatCode="0.0">
                  <c:v>20</c:v>
                </c:pt>
                <c:pt idx="23" formatCode="0.0">
                  <c:v>11.700000000000001</c:v>
                </c:pt>
                <c:pt idx="24" formatCode="0.0">
                  <c:v>20.400000000000002</c:v>
                </c:pt>
                <c:pt idx="25" formatCode="0.0">
                  <c:v>13.600000000000001</c:v>
                </c:pt>
                <c:pt idx="26" formatCode="0.0">
                  <c:v>15.799999999999999</c:v>
                </c:pt>
                <c:pt idx="28" formatCode="0.0">
                  <c:v>18.100000000000001</c:v>
                </c:pt>
                <c:pt idx="29" formatCode="0.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D3B6-4E1F-A28F-87C9F75D8438}"/>
            </c:ext>
          </c:extLst>
        </c:ser>
        <c:ser>
          <c:idx val="6"/>
          <c:order val="6"/>
          <c:tx>
            <c:strRef>
              <c:f>'5nod_dati'!$T$345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'5nod_dati'!$M$346:$M$375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'5nod_dati'!$T$346:$T$375</c:f>
              <c:numCache>
                <c:formatCode>General</c:formatCode>
                <c:ptCount val="30"/>
                <c:pt idx="0" formatCode="0">
                  <c:v>8.1999999999999993</c:v>
                </c:pt>
                <c:pt idx="2" formatCode="0">
                  <c:v>6.4</c:v>
                </c:pt>
                <c:pt idx="3" formatCode="0">
                  <c:v>9.8000000000000007</c:v>
                </c:pt>
                <c:pt idx="5" formatCode="0">
                  <c:v>0</c:v>
                </c:pt>
                <c:pt idx="6" formatCode="0">
                  <c:v>1.3</c:v>
                </c:pt>
                <c:pt idx="7" formatCode="0">
                  <c:v>1.2</c:v>
                </c:pt>
                <c:pt idx="8" formatCode="0">
                  <c:v>4.7</c:v>
                </c:pt>
                <c:pt idx="9" formatCode="0">
                  <c:v>10.9</c:v>
                </c:pt>
                <c:pt idx="10" formatCode="0">
                  <c:v>19.100000000000001</c:v>
                </c:pt>
                <c:pt idx="12" formatCode="0">
                  <c:v>19.3</c:v>
                </c:pt>
                <c:pt idx="13" formatCode="0">
                  <c:v>9.1999999999999993</c:v>
                </c:pt>
                <c:pt idx="14" formatCode="0">
                  <c:v>4.7</c:v>
                </c:pt>
                <c:pt idx="16" formatCode="0">
                  <c:v>8</c:v>
                </c:pt>
                <c:pt idx="17" formatCode="0">
                  <c:v>13.6</c:v>
                </c:pt>
                <c:pt idx="19" formatCode="0">
                  <c:v>1.3</c:v>
                </c:pt>
                <c:pt idx="20" formatCode="0">
                  <c:v>7.9</c:v>
                </c:pt>
                <c:pt idx="21" formatCode="0">
                  <c:v>14.9</c:v>
                </c:pt>
                <c:pt idx="23" formatCode="0">
                  <c:v>6.7</c:v>
                </c:pt>
                <c:pt idx="24" formatCode="0">
                  <c:v>10.4</c:v>
                </c:pt>
                <c:pt idx="25" formatCode="0">
                  <c:v>6.9</c:v>
                </c:pt>
                <c:pt idx="26" formatCode="0">
                  <c:v>2.2999999999999998</c:v>
                </c:pt>
                <c:pt idx="28" formatCode="0">
                  <c:v>2.9</c:v>
                </c:pt>
                <c:pt idx="29" formatCode="0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D3B6-4E1F-A28F-87C9F75D8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1.8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2697584804903213"/>
          <c:y val="9.190991794837124E-3"/>
          <c:w val="0.67128117604223558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38947923355074177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'5nod_dati'!$W$345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723D-4D9D-8F89-419B1D8E93C2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723D-4D9D-8F89-419B1D8E93C2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723D-4D9D-8F89-419B1D8E93C2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723D-4D9D-8F89-419B1D8E93C2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723D-4D9D-8F89-419B1D8E93C2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723D-4D9D-8F89-419B1D8E93C2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723D-4D9D-8F89-419B1D8E93C2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23D-4D9D-8F89-419B1D8E93C2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23D-4D9D-8F89-419B1D8E93C2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23D-4D9D-8F89-419B1D8E93C2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23D-4D9D-8F89-419B1D8E93C2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23D-4D9D-8F89-419B1D8E93C2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23D-4D9D-8F89-419B1D8E93C2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723D-4D9D-8F89-419B1D8E93C2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723D-4D9D-8F89-419B1D8E93C2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23D-4D9D-8F89-419B1D8E93C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'5nod_dati'!$W$346:$W$375</c:f>
              <c:numCache>
                <c:formatCode>General</c:formatCode>
                <c:ptCount val="30"/>
                <c:pt idx="0" formatCode="0.0">
                  <c:v>48.699999999999996</c:v>
                </c:pt>
                <c:pt idx="2" formatCode="0.0">
                  <c:v>46.8</c:v>
                </c:pt>
                <c:pt idx="3" formatCode="0.0">
                  <c:v>50.45</c:v>
                </c:pt>
                <c:pt idx="5" formatCode="0.0">
                  <c:v>59.400000000000006</c:v>
                </c:pt>
                <c:pt idx="6" formatCode="0.0">
                  <c:v>46.95</c:v>
                </c:pt>
                <c:pt idx="7" formatCode="0.0">
                  <c:v>38.15</c:v>
                </c:pt>
                <c:pt idx="8" formatCode="0.0">
                  <c:v>51.699999999999996</c:v>
                </c:pt>
                <c:pt idx="9" formatCode="0.0">
                  <c:v>50.250000000000007</c:v>
                </c:pt>
                <c:pt idx="10" formatCode="0.0">
                  <c:v>49.65</c:v>
                </c:pt>
                <c:pt idx="12" formatCode="0.0">
                  <c:v>36.75</c:v>
                </c:pt>
                <c:pt idx="13" formatCode="0.0">
                  <c:v>47.8</c:v>
                </c:pt>
                <c:pt idx="14" formatCode="0.0">
                  <c:v>52.25</c:v>
                </c:pt>
                <c:pt idx="16" formatCode="0.0">
                  <c:v>49.6</c:v>
                </c:pt>
                <c:pt idx="17" formatCode="0.0">
                  <c:v>24.4</c:v>
                </c:pt>
                <c:pt idx="19" formatCode="0.0">
                  <c:v>55.3</c:v>
                </c:pt>
                <c:pt idx="20" formatCode="0.0">
                  <c:v>42.900000000000006</c:v>
                </c:pt>
                <c:pt idx="21" formatCode="0.0">
                  <c:v>50.5</c:v>
                </c:pt>
                <c:pt idx="23" formatCode="0.0">
                  <c:v>44.35</c:v>
                </c:pt>
                <c:pt idx="24" formatCode="0.0">
                  <c:v>49.55</c:v>
                </c:pt>
                <c:pt idx="25" formatCode="0.0">
                  <c:v>49.550000000000004</c:v>
                </c:pt>
                <c:pt idx="26" formatCode="0.0">
                  <c:v>50.9</c:v>
                </c:pt>
                <c:pt idx="28" formatCode="0.0">
                  <c:v>57.85</c:v>
                </c:pt>
                <c:pt idx="29" formatCode="0.0">
                  <c:v>44.15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23D-4D9D-8F89-419B1D8E9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'5nod_dati'!$N$417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'5nod_dati'!$M$418:$M$447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'5nod_dati'!$N$418:$N$447</c:f>
              <c:numCache>
                <c:formatCode>General</c:formatCode>
                <c:ptCount val="30"/>
                <c:pt idx="0" formatCode="0.0">
                  <c:v>9</c:v>
                </c:pt>
                <c:pt idx="2" formatCode="0.0">
                  <c:v>5.8999999999999986</c:v>
                </c:pt>
                <c:pt idx="3" formatCode="0.0">
                  <c:v>12</c:v>
                </c:pt>
                <c:pt idx="5" formatCode="0.0">
                  <c:v>10.699999999999996</c:v>
                </c:pt>
                <c:pt idx="6" formatCode="0.0">
                  <c:v>12.999999999999986</c:v>
                </c:pt>
                <c:pt idx="7" formatCode="0.0">
                  <c:v>7.2999999999999972</c:v>
                </c:pt>
                <c:pt idx="8" formatCode="0.0">
                  <c:v>9.5000000000000071</c:v>
                </c:pt>
                <c:pt idx="9" formatCode="0.0">
                  <c:v>12.599999999999994</c:v>
                </c:pt>
                <c:pt idx="10" formatCode="0.0">
                  <c:v>4.3999999999999915</c:v>
                </c:pt>
                <c:pt idx="12" formatCode="0.0">
                  <c:v>7.7999999999999972</c:v>
                </c:pt>
                <c:pt idx="13" formatCode="0.0">
                  <c:v>7.3999999999999986</c:v>
                </c:pt>
                <c:pt idx="14" formatCode="0.0">
                  <c:v>11.599999999999994</c:v>
                </c:pt>
                <c:pt idx="16" formatCode="0.0">
                  <c:v>9.5000000000000071</c:v>
                </c:pt>
                <c:pt idx="17" formatCode="0.0">
                  <c:v>3.1000000000000085</c:v>
                </c:pt>
                <c:pt idx="19" formatCode="0.0">
                  <c:v>14</c:v>
                </c:pt>
                <c:pt idx="20" formatCode="0.0">
                  <c:v>9.1999999999999957</c:v>
                </c:pt>
                <c:pt idx="21" formatCode="0.0">
                  <c:v>4.2000000000000028</c:v>
                </c:pt>
                <c:pt idx="23" formatCode="0.0">
                  <c:v>6.4000000000000057</c:v>
                </c:pt>
                <c:pt idx="24" formatCode="0.0">
                  <c:v>9.2000000000000028</c:v>
                </c:pt>
                <c:pt idx="25" formatCode="0.0">
                  <c:v>9.1999999999999957</c:v>
                </c:pt>
                <c:pt idx="26" formatCode="0.0">
                  <c:v>12.799999999999997</c:v>
                </c:pt>
                <c:pt idx="28" formatCode="0.0">
                  <c:v>9.8999999999999915</c:v>
                </c:pt>
                <c:pt idx="29" formatCode="0.0">
                  <c:v>8.5999999999999872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6-4F76-976B-36F7E42924F9}"/>
            </c:ext>
          </c:extLst>
        </c:ser>
        <c:ser>
          <c:idx val="1"/>
          <c:order val="1"/>
          <c:tx>
            <c:strRef>
              <c:f>'5nod_dati'!$O$417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226-4F76-976B-36F7E42924F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226-4F76-976B-36F7E42924F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226-4F76-976B-36F7E42924F9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226-4F76-976B-36F7E42924F9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226-4F76-976B-36F7E42924F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226-4F76-976B-36F7E42924F9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226-4F76-976B-36F7E42924F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226-4F76-976B-36F7E42924F9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226-4F76-976B-36F7E42924F9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226-4F76-976B-36F7E42924F9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226-4F76-976B-36F7E42924F9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B226-4F76-976B-36F7E42924F9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B226-4F76-976B-36F7E42924F9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B226-4F76-976B-36F7E42924F9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B226-4F76-976B-36F7E42924F9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B226-4F76-976B-36F7E42924F9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B226-4F76-976B-36F7E42924F9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B226-4F76-976B-36F7E42924F9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B226-4F76-976B-36F7E42924F9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B226-4F76-976B-36F7E42924F9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B226-4F76-976B-36F7E42924F9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B226-4F76-976B-36F7E42924F9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B226-4F76-976B-36F7E42924F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'5nod_dati'!$M$418:$M$447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'5nod_dati'!$O$418:$O$447</c:f>
              <c:numCache>
                <c:formatCode>General</c:formatCode>
                <c:ptCount val="30"/>
                <c:pt idx="0" formatCode="0">
                  <c:v>22.8</c:v>
                </c:pt>
                <c:pt idx="2" formatCode="0">
                  <c:v>25.4</c:v>
                </c:pt>
                <c:pt idx="3" formatCode="0">
                  <c:v>20.3</c:v>
                </c:pt>
                <c:pt idx="5" formatCode="0">
                  <c:v>20.5</c:v>
                </c:pt>
                <c:pt idx="6" formatCode="0">
                  <c:v>23.1</c:v>
                </c:pt>
                <c:pt idx="7" formatCode="0">
                  <c:v>24.3</c:v>
                </c:pt>
                <c:pt idx="8" formatCode="0">
                  <c:v>21.9</c:v>
                </c:pt>
                <c:pt idx="9" formatCode="0">
                  <c:v>26.7</c:v>
                </c:pt>
                <c:pt idx="10" formatCode="0">
                  <c:v>20.100000000000001</c:v>
                </c:pt>
                <c:pt idx="12" formatCode="0">
                  <c:v>25.7</c:v>
                </c:pt>
                <c:pt idx="13" formatCode="0">
                  <c:v>23.3</c:v>
                </c:pt>
                <c:pt idx="14" formatCode="0">
                  <c:v>21.5</c:v>
                </c:pt>
                <c:pt idx="16" formatCode="0">
                  <c:v>23.4</c:v>
                </c:pt>
                <c:pt idx="17" formatCode="0">
                  <c:v>12.1</c:v>
                </c:pt>
                <c:pt idx="19" formatCode="0">
                  <c:v>19.3</c:v>
                </c:pt>
                <c:pt idx="20" formatCode="0">
                  <c:v>24.4</c:v>
                </c:pt>
                <c:pt idx="21" formatCode="0">
                  <c:v>23.8</c:v>
                </c:pt>
                <c:pt idx="23" formatCode="0">
                  <c:v>22.4</c:v>
                </c:pt>
                <c:pt idx="24" formatCode="0">
                  <c:v>23.3</c:v>
                </c:pt>
                <c:pt idx="25" formatCode="0">
                  <c:v>26.1</c:v>
                </c:pt>
                <c:pt idx="26" formatCode="0">
                  <c:v>18.7</c:v>
                </c:pt>
                <c:pt idx="28" formatCode="0">
                  <c:v>25.2</c:v>
                </c:pt>
                <c:pt idx="29" formatCode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226-4F76-976B-36F7E42924F9}"/>
            </c:ext>
          </c:extLst>
        </c:ser>
        <c:ser>
          <c:idx val="2"/>
          <c:order val="2"/>
          <c:tx>
            <c:strRef>
              <c:f>'5nod_dati'!$P$417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B226-4F76-976B-36F7E42924F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B226-4F76-976B-36F7E42924F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B226-4F76-976B-36F7E42924F9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B226-4F76-976B-36F7E42924F9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B226-4F76-976B-36F7E42924F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B226-4F76-976B-36F7E42924F9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B226-4F76-976B-36F7E42924F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B226-4F76-976B-36F7E42924F9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B226-4F76-976B-36F7E42924F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'5nod_dati'!$M$418:$M$447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'5nod_dati'!$P$418:$P$447</c:f>
              <c:numCache>
                <c:formatCode>General</c:formatCode>
                <c:ptCount val="30"/>
                <c:pt idx="0" formatCode="0">
                  <c:v>56.5</c:v>
                </c:pt>
                <c:pt idx="2" formatCode="0">
                  <c:v>57</c:v>
                </c:pt>
                <c:pt idx="3" formatCode="0">
                  <c:v>56</c:v>
                </c:pt>
                <c:pt idx="5" formatCode="0">
                  <c:v>57.1</c:v>
                </c:pt>
                <c:pt idx="6" formatCode="0">
                  <c:v>52.2</c:v>
                </c:pt>
                <c:pt idx="7" formatCode="0">
                  <c:v>56.7</c:v>
                </c:pt>
                <c:pt idx="8" formatCode="0">
                  <c:v>56.9</c:v>
                </c:pt>
                <c:pt idx="9" formatCode="0">
                  <c:v>49</c:v>
                </c:pt>
                <c:pt idx="10" formatCode="0">
                  <c:v>63.8</c:v>
                </c:pt>
                <c:pt idx="12" formatCode="0">
                  <c:v>54.8</c:v>
                </c:pt>
                <c:pt idx="13" formatCode="0">
                  <c:v>57.6</c:v>
                </c:pt>
                <c:pt idx="14" formatCode="0">
                  <c:v>55.2</c:v>
                </c:pt>
                <c:pt idx="16" formatCode="0">
                  <c:v>55.4</c:v>
                </c:pt>
                <c:pt idx="17" formatCode="0">
                  <c:v>73.099999999999994</c:v>
                </c:pt>
                <c:pt idx="19" formatCode="0">
                  <c:v>55</c:v>
                </c:pt>
                <c:pt idx="20" formatCode="0">
                  <c:v>54.7</c:v>
                </c:pt>
                <c:pt idx="21" formatCode="0">
                  <c:v>60.3</c:v>
                </c:pt>
                <c:pt idx="23" formatCode="0">
                  <c:v>59.5</c:v>
                </c:pt>
                <c:pt idx="24" formatCode="0">
                  <c:v>55.8</c:v>
                </c:pt>
                <c:pt idx="25" formatCode="0">
                  <c:v>53</c:v>
                </c:pt>
                <c:pt idx="26" formatCode="0">
                  <c:v>56.8</c:v>
                </c:pt>
                <c:pt idx="28" formatCode="0">
                  <c:v>53.2</c:v>
                </c:pt>
                <c:pt idx="29" formatCode="0">
                  <c:v>58.1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B226-4F76-976B-36F7E42924F9}"/>
            </c:ext>
          </c:extLst>
        </c:ser>
        <c:ser>
          <c:idx val="3"/>
          <c:order val="3"/>
          <c:tx>
            <c:strRef>
              <c:f>'5nod_dati'!$Q$417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B226-4F76-976B-36F7E42924F9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B226-4F76-976B-36F7E42924F9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B226-4F76-976B-36F7E42924F9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B226-4F76-976B-36F7E42924F9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B226-4F76-976B-36F7E42924F9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B226-4F76-976B-36F7E42924F9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B226-4F76-976B-36F7E42924F9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B226-4F76-976B-36F7E42924F9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B226-4F76-976B-36F7E42924F9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B226-4F76-976B-36F7E42924F9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B226-4F76-976B-36F7E42924F9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B226-4F76-976B-36F7E42924F9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B226-4F76-976B-36F7E42924F9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B226-4F76-976B-36F7E42924F9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B226-4F76-976B-36F7E42924F9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B226-4F76-976B-36F7E42924F9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B226-4F76-976B-36F7E42924F9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B226-4F76-976B-36F7E42924F9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B226-4F76-976B-36F7E42924F9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B226-4F76-976B-36F7E42924F9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B226-4F76-976B-36F7E42924F9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B226-4F76-976B-36F7E42924F9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B226-4F76-976B-36F7E42924F9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B226-4F76-976B-36F7E42924F9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B226-4F76-976B-36F7E42924F9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B226-4F76-976B-36F7E42924F9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B226-4F76-976B-36F7E42924F9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B226-4F76-976B-36F7E42924F9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B226-4F76-976B-36F7E42924F9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B226-4F76-976B-36F7E42924F9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B226-4F76-976B-36F7E42924F9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B226-4F76-976B-36F7E42924F9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B226-4F76-976B-36F7E42924F9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B226-4F76-976B-36F7E42924F9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B226-4F76-976B-36F7E42924F9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B226-4F76-976B-36F7E42924F9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B226-4F76-976B-36F7E42924F9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B226-4F76-976B-36F7E42924F9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B226-4F76-976B-36F7E42924F9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B226-4F76-976B-36F7E42924F9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'5nod_dati'!$M$418:$M$447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'5nod_dati'!$Q$418:$Q$447</c:f>
              <c:numCache>
                <c:formatCode>General</c:formatCode>
                <c:ptCount val="30"/>
                <c:pt idx="0" formatCode="0">
                  <c:v>13.6</c:v>
                </c:pt>
                <c:pt idx="2" formatCode="0">
                  <c:v>11.2</c:v>
                </c:pt>
                <c:pt idx="3" formatCode="0">
                  <c:v>15.7</c:v>
                </c:pt>
                <c:pt idx="5" formatCode="0">
                  <c:v>10.9</c:v>
                </c:pt>
                <c:pt idx="6" formatCode="0">
                  <c:v>19.2</c:v>
                </c:pt>
                <c:pt idx="7" formatCode="0">
                  <c:v>12</c:v>
                </c:pt>
                <c:pt idx="8" formatCode="0">
                  <c:v>15.7</c:v>
                </c:pt>
                <c:pt idx="9" formatCode="0">
                  <c:v>15.7</c:v>
                </c:pt>
                <c:pt idx="10" formatCode="0">
                  <c:v>9</c:v>
                </c:pt>
                <c:pt idx="12" formatCode="0">
                  <c:v>5.5</c:v>
                </c:pt>
                <c:pt idx="13" formatCode="0">
                  <c:v>13.3</c:v>
                </c:pt>
                <c:pt idx="14" formatCode="0">
                  <c:v>15.4</c:v>
                </c:pt>
                <c:pt idx="16" formatCode="0">
                  <c:v>13.9</c:v>
                </c:pt>
                <c:pt idx="17" formatCode="0">
                  <c:v>7.8</c:v>
                </c:pt>
                <c:pt idx="19" formatCode="0">
                  <c:v>17.5</c:v>
                </c:pt>
                <c:pt idx="20" formatCode="0">
                  <c:v>13.8</c:v>
                </c:pt>
                <c:pt idx="21" formatCode="0">
                  <c:v>9.5</c:v>
                </c:pt>
                <c:pt idx="23" formatCode="0">
                  <c:v>12.8</c:v>
                </c:pt>
                <c:pt idx="24" formatCode="0">
                  <c:v>14.1</c:v>
                </c:pt>
                <c:pt idx="25" formatCode="0">
                  <c:v>12.6</c:v>
                </c:pt>
                <c:pt idx="26" formatCode="0">
                  <c:v>17</c:v>
                </c:pt>
                <c:pt idx="28" formatCode="0">
                  <c:v>14.9</c:v>
                </c:pt>
                <c:pt idx="29" formatCode="0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B226-4F76-976B-36F7E42924F9}"/>
            </c:ext>
          </c:extLst>
        </c:ser>
        <c:ser>
          <c:idx val="4"/>
          <c:order val="4"/>
          <c:tx>
            <c:strRef>
              <c:f>'5nod_dati'!$R$417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B226-4F76-976B-36F7E42924F9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B226-4F76-976B-36F7E42924F9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B226-4F76-976B-36F7E42924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'5nod_dati'!$M$418:$M$447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'5nod_dati'!$R$418:$R$447</c:f>
              <c:numCache>
                <c:formatCode>General</c:formatCode>
                <c:ptCount val="30"/>
                <c:pt idx="0" formatCode="0">
                  <c:v>2.6</c:v>
                </c:pt>
                <c:pt idx="2" formatCode="0">
                  <c:v>2.8</c:v>
                </c:pt>
                <c:pt idx="3" formatCode="0">
                  <c:v>2.4</c:v>
                </c:pt>
                <c:pt idx="6" formatCode="0">
                  <c:v>1.3</c:v>
                </c:pt>
                <c:pt idx="7" formatCode="0">
                  <c:v>3.3</c:v>
                </c:pt>
                <c:pt idx="8" formatCode="0">
                  <c:v>3.3</c:v>
                </c:pt>
                <c:pt idx="9" formatCode="0">
                  <c:v>4.7</c:v>
                </c:pt>
                <c:pt idx="10" formatCode="0">
                  <c:v>1.9</c:v>
                </c:pt>
                <c:pt idx="13" formatCode="0">
                  <c:v>3.2</c:v>
                </c:pt>
                <c:pt idx="14" formatCode="0">
                  <c:v>2.2999999999999998</c:v>
                </c:pt>
                <c:pt idx="16" formatCode="0">
                  <c:v>2.7</c:v>
                </c:pt>
                <c:pt idx="19" formatCode="0">
                  <c:v>3</c:v>
                </c:pt>
                <c:pt idx="20" formatCode="0">
                  <c:v>3.1</c:v>
                </c:pt>
                <c:pt idx="21" formatCode="0">
                  <c:v>1.6</c:v>
                </c:pt>
                <c:pt idx="23" formatCode="0">
                  <c:v>0.9</c:v>
                </c:pt>
                <c:pt idx="24" formatCode="0">
                  <c:v>2.9</c:v>
                </c:pt>
                <c:pt idx="25" formatCode="0">
                  <c:v>2.6</c:v>
                </c:pt>
                <c:pt idx="26" formatCode="0">
                  <c:v>4</c:v>
                </c:pt>
                <c:pt idx="28" formatCode="0">
                  <c:v>3.3</c:v>
                </c:pt>
                <c:pt idx="29" formatCode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B226-4F76-976B-36F7E42924F9}"/>
            </c:ext>
          </c:extLst>
        </c:ser>
        <c:ser>
          <c:idx val="5"/>
          <c:order val="5"/>
          <c:tx>
            <c:strRef>
              <c:f>'5nod_dati'!$S$417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'5nod_dati'!$M$418:$M$447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'5nod_dati'!$S$418:$S$447</c:f>
              <c:numCache>
                <c:formatCode>General</c:formatCode>
                <c:ptCount val="30"/>
                <c:pt idx="0" formatCode="0.0">
                  <c:v>9.9999999999999982</c:v>
                </c:pt>
                <c:pt idx="2" formatCode="0.0">
                  <c:v>12.2</c:v>
                </c:pt>
                <c:pt idx="3" formatCode="0.0">
                  <c:v>8.1000000000000014</c:v>
                </c:pt>
                <c:pt idx="5" formatCode="0.0">
                  <c:v>15.299999999999999</c:v>
                </c:pt>
                <c:pt idx="6" formatCode="0.0">
                  <c:v>5.6999999999999993</c:v>
                </c:pt>
                <c:pt idx="7" formatCode="0.0">
                  <c:v>10.899999999999999</c:v>
                </c:pt>
                <c:pt idx="8" formatCode="0.0">
                  <c:v>7.1999999999999993</c:v>
                </c:pt>
                <c:pt idx="9" formatCode="0.0">
                  <c:v>5.8000000000000007</c:v>
                </c:pt>
                <c:pt idx="10" formatCode="0.0">
                  <c:v>15.3</c:v>
                </c:pt>
                <c:pt idx="12" formatCode="0.0">
                  <c:v>20.7</c:v>
                </c:pt>
                <c:pt idx="13" formatCode="0.0">
                  <c:v>9.6999999999999993</c:v>
                </c:pt>
                <c:pt idx="14" formatCode="0.0">
                  <c:v>8.4999999999999982</c:v>
                </c:pt>
                <c:pt idx="16" formatCode="0.0">
                  <c:v>9.6</c:v>
                </c:pt>
                <c:pt idx="17" formatCode="0.0">
                  <c:v>18.399999999999999</c:v>
                </c:pt>
                <c:pt idx="19" formatCode="0.0">
                  <c:v>5.6999999999999993</c:v>
                </c:pt>
                <c:pt idx="20" formatCode="0.0">
                  <c:v>9.2999999999999972</c:v>
                </c:pt>
                <c:pt idx="21" formatCode="0.0">
                  <c:v>15.099999999999998</c:v>
                </c:pt>
                <c:pt idx="23" formatCode="0.0">
                  <c:v>12.5</c:v>
                </c:pt>
                <c:pt idx="24" formatCode="0.0">
                  <c:v>9.2000000000000011</c:v>
                </c:pt>
                <c:pt idx="25" formatCode="0.0">
                  <c:v>10.999999999999998</c:v>
                </c:pt>
                <c:pt idx="26" formatCode="0.0">
                  <c:v>5.1999999999999993</c:v>
                </c:pt>
                <c:pt idx="28" formatCode="0.0">
                  <c:v>7.9999999999999982</c:v>
                </c:pt>
                <c:pt idx="29" formatCode="0.0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B226-4F76-976B-36F7E42924F9}"/>
            </c:ext>
          </c:extLst>
        </c:ser>
        <c:ser>
          <c:idx val="6"/>
          <c:order val="6"/>
          <c:tx>
            <c:strRef>
              <c:f>'5nod_dati'!$T$417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'5nod_dati'!$M$418:$M$447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'5nod_dati'!$T$418:$T$447</c:f>
              <c:numCache>
                <c:formatCode>General</c:formatCode>
                <c:ptCount val="30"/>
                <c:pt idx="0" formatCode="0">
                  <c:v>4.5999999999999996</c:v>
                </c:pt>
                <c:pt idx="2" formatCode="0">
                  <c:v>3.6</c:v>
                </c:pt>
                <c:pt idx="3" formatCode="0">
                  <c:v>5.5</c:v>
                </c:pt>
                <c:pt idx="5" formatCode="0">
                  <c:v>11.5</c:v>
                </c:pt>
                <c:pt idx="6" formatCode="0">
                  <c:v>4.2</c:v>
                </c:pt>
                <c:pt idx="7" formatCode="0">
                  <c:v>3.7</c:v>
                </c:pt>
                <c:pt idx="8" formatCode="0">
                  <c:v>2.2999999999999998</c:v>
                </c:pt>
                <c:pt idx="9" formatCode="0">
                  <c:v>3.9</c:v>
                </c:pt>
                <c:pt idx="10" formatCode="0">
                  <c:v>5.2</c:v>
                </c:pt>
                <c:pt idx="12" formatCode="0">
                  <c:v>14</c:v>
                </c:pt>
                <c:pt idx="13" formatCode="0">
                  <c:v>2.6</c:v>
                </c:pt>
                <c:pt idx="14" formatCode="0">
                  <c:v>5.6</c:v>
                </c:pt>
                <c:pt idx="16" formatCode="0">
                  <c:v>4.5</c:v>
                </c:pt>
                <c:pt idx="17" formatCode="0">
                  <c:v>7.1</c:v>
                </c:pt>
                <c:pt idx="19" formatCode="0">
                  <c:v>5.2</c:v>
                </c:pt>
                <c:pt idx="20" formatCode="0">
                  <c:v>4</c:v>
                </c:pt>
                <c:pt idx="21" formatCode="0">
                  <c:v>4.8</c:v>
                </c:pt>
                <c:pt idx="23" formatCode="0">
                  <c:v>4.4000000000000004</c:v>
                </c:pt>
                <c:pt idx="24" formatCode="0">
                  <c:v>3.8</c:v>
                </c:pt>
                <c:pt idx="25" formatCode="0">
                  <c:v>5.7</c:v>
                </c:pt>
                <c:pt idx="26" formatCode="0">
                  <c:v>3.6</c:v>
                </c:pt>
                <c:pt idx="28" formatCode="0">
                  <c:v>3.4</c:v>
                </c:pt>
                <c:pt idx="29" formatCode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B226-4F76-976B-36F7E4292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88.3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3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306411189999393"/>
          <c:y val="9.190991794837124E-3"/>
          <c:w val="0.76935888100006067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42953645815732255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'5nod_dati'!$W$417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B37A-4B04-8F00-D2048CFAA6C1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B37A-4B04-8F00-D2048CFAA6C1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B37A-4B04-8F00-D2048CFAA6C1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B37A-4B04-8F00-D2048CFAA6C1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B37A-4B04-8F00-D2048CFAA6C1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7A-4B04-8F00-D2048CFAA6C1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B37A-4B04-8F00-D2048CFAA6C1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37A-4B04-8F00-D2048CFAA6C1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37A-4B04-8F00-D2048CFAA6C1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37A-4B04-8F00-D2048CFAA6C1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37A-4B04-8F00-D2048CFAA6C1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37A-4B04-8F00-D2048CFAA6C1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37A-4B04-8F00-D2048CFAA6C1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37A-4B04-8F00-D2048CFAA6C1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37A-4B04-8F00-D2048CFAA6C1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37A-4B04-8F00-D2048CFAA6C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'5nod_dati'!$W$418:$W$447</c:f>
              <c:numCache>
                <c:formatCode>General</c:formatCode>
                <c:ptCount val="30"/>
                <c:pt idx="0" formatCode="0.0">
                  <c:v>41.65</c:v>
                </c:pt>
                <c:pt idx="2" formatCode="0.0">
                  <c:v>45.5</c:v>
                </c:pt>
                <c:pt idx="3" formatCode="0.0">
                  <c:v>38.049999999999997</c:v>
                </c:pt>
                <c:pt idx="5" formatCode="0.0">
                  <c:v>43.599999999999994</c:v>
                </c:pt>
                <c:pt idx="6" formatCode="0.0">
                  <c:v>38.300000000000004</c:v>
                </c:pt>
                <c:pt idx="7" formatCode="0.0">
                  <c:v>43.350000000000009</c:v>
                </c:pt>
                <c:pt idx="8" formatCode="0.0">
                  <c:v>39.199999999999996</c:v>
                </c:pt>
                <c:pt idx="9" formatCode="0.0">
                  <c:v>38.650000000000006</c:v>
                </c:pt>
                <c:pt idx="10" formatCode="0.0">
                  <c:v>45.6</c:v>
                </c:pt>
                <c:pt idx="12" formatCode="0.0">
                  <c:v>50.349999999999994</c:v>
                </c:pt>
                <c:pt idx="13" formatCode="0.0">
                  <c:v>42.25</c:v>
                </c:pt>
                <c:pt idx="14" formatCode="0.0">
                  <c:v>39.1</c:v>
                </c:pt>
                <c:pt idx="16" formatCode="0.0">
                  <c:v>41.449999999999996</c:v>
                </c:pt>
                <c:pt idx="17" formatCode="0.0">
                  <c:v>44.75</c:v>
                </c:pt>
                <c:pt idx="19" formatCode="0.0">
                  <c:v>35.049999999999997</c:v>
                </c:pt>
                <c:pt idx="20" formatCode="0.0">
                  <c:v>41.75</c:v>
                </c:pt>
                <c:pt idx="21" formatCode="0.0">
                  <c:v>47.6</c:v>
                </c:pt>
                <c:pt idx="23" formatCode="0.0">
                  <c:v>44.849999999999994</c:v>
                </c:pt>
                <c:pt idx="24" formatCode="0.0">
                  <c:v>41.25</c:v>
                </c:pt>
                <c:pt idx="25" formatCode="0.0">
                  <c:v>43.7</c:v>
                </c:pt>
                <c:pt idx="26" formatCode="0.0">
                  <c:v>34.599999999999994</c:v>
                </c:pt>
                <c:pt idx="28" formatCode="0.0">
                  <c:v>41.05</c:v>
                </c:pt>
                <c:pt idx="29" formatCode="0.0">
                  <c:v>42.000000000000007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7A-4B04-8F00-D2048CFAA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'5nod_dati'!$B$381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'5nod_dati'!$A$382:$A$411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'5nod_dati'!$B$382:$B$411</c:f>
              <c:numCache>
                <c:formatCode>General</c:formatCode>
                <c:ptCount val="30"/>
                <c:pt idx="0" formatCode="0.0">
                  <c:v>13</c:v>
                </c:pt>
                <c:pt idx="2" formatCode="0.0">
                  <c:v>15</c:v>
                </c:pt>
                <c:pt idx="3" formatCode="0.0">
                  <c:v>11.299999999999997</c:v>
                </c:pt>
                <c:pt idx="5" formatCode="0.0">
                  <c:v>6.6000000000000014</c:v>
                </c:pt>
                <c:pt idx="6" formatCode="0.0">
                  <c:v>7.1000000000000014</c:v>
                </c:pt>
                <c:pt idx="7" formatCode="0.0">
                  <c:v>4.2999999999999972</c:v>
                </c:pt>
                <c:pt idx="8" formatCode="0.0">
                  <c:v>16.200000000000003</c:v>
                </c:pt>
                <c:pt idx="9" formatCode="0.0">
                  <c:v>11</c:v>
                </c:pt>
                <c:pt idx="10" formatCode="0.0">
                  <c:v>23.200000000000003</c:v>
                </c:pt>
                <c:pt idx="12" formatCode="0.0">
                  <c:v>42.300000000000004</c:v>
                </c:pt>
                <c:pt idx="13" formatCode="0.0">
                  <c:v>10.899999999999999</c:v>
                </c:pt>
                <c:pt idx="14" formatCode="0.0">
                  <c:v>10.699999999999996</c:v>
                </c:pt>
                <c:pt idx="16" formatCode="0.0">
                  <c:v>12.200000000000003</c:v>
                </c:pt>
                <c:pt idx="17" formatCode="0.0">
                  <c:v>28.300000000000004</c:v>
                </c:pt>
                <c:pt idx="19" formatCode="0.0">
                  <c:v>5.2999999999999972</c:v>
                </c:pt>
                <c:pt idx="20" formatCode="0.0">
                  <c:v>13.099999999999994</c:v>
                </c:pt>
                <c:pt idx="21" formatCode="0.0">
                  <c:v>20.299999999999997</c:v>
                </c:pt>
                <c:pt idx="23" formatCode="0.0">
                  <c:v>4.8999999999999986</c:v>
                </c:pt>
                <c:pt idx="24" formatCode="0.0">
                  <c:v>12.600000000000001</c:v>
                </c:pt>
                <c:pt idx="25" formatCode="0.0">
                  <c:v>12.099999999999994</c:v>
                </c:pt>
                <c:pt idx="26" formatCode="0.0">
                  <c:v>3.7999999999999972</c:v>
                </c:pt>
                <c:pt idx="28" formatCode="0.0">
                  <c:v>7.6000000000000014</c:v>
                </c:pt>
                <c:pt idx="29" formatCode="0.0">
                  <c:v>15.799999999999997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C-403A-90E1-193CCDBE3EAE}"/>
            </c:ext>
          </c:extLst>
        </c:ser>
        <c:ser>
          <c:idx val="1"/>
          <c:order val="1"/>
          <c:tx>
            <c:strRef>
              <c:f>'5nod_dati'!$C$381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19C-403A-90E1-193CCDBE3EA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19C-403A-90E1-193CCDBE3EA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19C-403A-90E1-193CCDBE3EAE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19C-403A-90E1-193CCDBE3EAE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19C-403A-90E1-193CCDBE3EA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19C-403A-90E1-193CCDBE3EAE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19C-403A-90E1-193CCDBE3EA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19C-403A-90E1-193CCDBE3EA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19C-403A-90E1-193CCDBE3EA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19C-403A-90E1-193CCDBE3EAE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19C-403A-90E1-193CCDBE3EAE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D19C-403A-90E1-193CCDBE3EAE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D19C-403A-90E1-193CCDBE3EAE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D19C-403A-90E1-193CCDBE3EA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D19C-403A-90E1-193CCDBE3EAE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D19C-403A-90E1-193CCDBE3EAE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D19C-403A-90E1-193CCDBE3EAE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D19C-403A-90E1-193CCDBE3EAE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D19C-403A-90E1-193CCDBE3EAE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D19C-403A-90E1-193CCDBE3EAE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D19C-403A-90E1-193CCDBE3EAE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D19C-403A-90E1-193CCDBE3EAE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D19C-403A-90E1-193CCDBE3EA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'5nod_dati'!$A$382:$A$411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'5nod_dati'!$C$382:$C$411</c:f>
              <c:numCache>
                <c:formatCode>General</c:formatCode>
                <c:ptCount val="30"/>
                <c:pt idx="0" formatCode="0">
                  <c:v>30.3</c:v>
                </c:pt>
                <c:pt idx="2" formatCode="0">
                  <c:v>30</c:v>
                </c:pt>
                <c:pt idx="3" formatCode="0">
                  <c:v>30.6</c:v>
                </c:pt>
                <c:pt idx="5" formatCode="0">
                  <c:v>39.799999999999997</c:v>
                </c:pt>
                <c:pt idx="6" formatCode="0">
                  <c:v>33.799999999999997</c:v>
                </c:pt>
                <c:pt idx="7" formatCode="0">
                  <c:v>43.2</c:v>
                </c:pt>
                <c:pt idx="8" formatCode="0">
                  <c:v>24.8</c:v>
                </c:pt>
                <c:pt idx="9" formatCode="0">
                  <c:v>33.4</c:v>
                </c:pt>
                <c:pt idx="10" formatCode="0">
                  <c:v>19.100000000000001</c:v>
                </c:pt>
                <c:pt idx="12" formatCode="0">
                  <c:v>22.6</c:v>
                </c:pt>
                <c:pt idx="13" formatCode="0">
                  <c:v>29.9</c:v>
                </c:pt>
                <c:pt idx="14" formatCode="0">
                  <c:v>32.200000000000003</c:v>
                </c:pt>
                <c:pt idx="16" formatCode="0">
                  <c:v>31</c:v>
                </c:pt>
                <c:pt idx="17" formatCode="0">
                  <c:v>11.8</c:v>
                </c:pt>
                <c:pt idx="19" formatCode="0">
                  <c:v>36</c:v>
                </c:pt>
                <c:pt idx="20" formatCode="0">
                  <c:v>31.2</c:v>
                </c:pt>
                <c:pt idx="21" formatCode="0">
                  <c:v>23.7</c:v>
                </c:pt>
                <c:pt idx="23" formatCode="0">
                  <c:v>35.9</c:v>
                </c:pt>
                <c:pt idx="24" formatCode="0">
                  <c:v>26.8</c:v>
                </c:pt>
                <c:pt idx="25" formatCode="0">
                  <c:v>33.700000000000003</c:v>
                </c:pt>
                <c:pt idx="26" formatCode="0">
                  <c:v>35.700000000000003</c:v>
                </c:pt>
                <c:pt idx="28" formatCode="0">
                  <c:v>41</c:v>
                </c:pt>
                <c:pt idx="29" formatCode="0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19C-403A-90E1-193CCDBE3EAE}"/>
            </c:ext>
          </c:extLst>
        </c:ser>
        <c:ser>
          <c:idx val="2"/>
          <c:order val="2"/>
          <c:tx>
            <c:strRef>
              <c:f>'5nod_dati'!$D$381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D19C-403A-90E1-193CCDBE3EA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D19C-403A-90E1-193CCDBE3EA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D19C-403A-90E1-193CCDBE3EAE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D19C-403A-90E1-193CCDBE3EAE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D19C-403A-90E1-193CCDBE3EA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D19C-403A-90E1-193CCDBE3EAE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D19C-403A-90E1-193CCDBE3EA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D19C-403A-90E1-193CCDBE3EAE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D19C-403A-90E1-193CCDBE3EA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'5nod_dati'!$A$382:$A$411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'5nod_dati'!$D$382:$D$411</c:f>
              <c:numCache>
                <c:formatCode>General</c:formatCode>
                <c:ptCount val="30"/>
                <c:pt idx="0" formatCode="0">
                  <c:v>45.7</c:v>
                </c:pt>
                <c:pt idx="2" formatCode="0">
                  <c:v>44</c:v>
                </c:pt>
                <c:pt idx="3" formatCode="0">
                  <c:v>47.1</c:v>
                </c:pt>
                <c:pt idx="5" formatCode="0">
                  <c:v>42.6</c:v>
                </c:pt>
                <c:pt idx="6" formatCode="0">
                  <c:v>48.1</c:v>
                </c:pt>
                <c:pt idx="7" formatCode="0">
                  <c:v>41.5</c:v>
                </c:pt>
                <c:pt idx="8" formatCode="0">
                  <c:v>48</c:v>
                </c:pt>
                <c:pt idx="9" formatCode="0">
                  <c:v>44.6</c:v>
                </c:pt>
                <c:pt idx="10" formatCode="0">
                  <c:v>46.7</c:v>
                </c:pt>
                <c:pt idx="12" formatCode="0">
                  <c:v>24.1</c:v>
                </c:pt>
                <c:pt idx="13" formatCode="0">
                  <c:v>48.2</c:v>
                </c:pt>
                <c:pt idx="14" formatCode="0">
                  <c:v>46.1</c:v>
                </c:pt>
                <c:pt idx="16" formatCode="0">
                  <c:v>45.8</c:v>
                </c:pt>
                <c:pt idx="17" formatCode="0">
                  <c:v>48.9</c:v>
                </c:pt>
                <c:pt idx="19" formatCode="0">
                  <c:v>47.7</c:v>
                </c:pt>
                <c:pt idx="20" formatCode="0">
                  <c:v>44.7</c:v>
                </c:pt>
                <c:pt idx="21" formatCode="0">
                  <c:v>45</c:v>
                </c:pt>
                <c:pt idx="23" formatCode="0">
                  <c:v>48.2</c:v>
                </c:pt>
                <c:pt idx="24" formatCode="0">
                  <c:v>49.6</c:v>
                </c:pt>
                <c:pt idx="25" formatCode="0">
                  <c:v>43.2</c:v>
                </c:pt>
                <c:pt idx="26" formatCode="0">
                  <c:v>49.5</c:v>
                </c:pt>
                <c:pt idx="28" formatCode="0">
                  <c:v>40.4</c:v>
                </c:pt>
                <c:pt idx="29" formatCode="0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D19C-403A-90E1-193CCDBE3EAE}"/>
            </c:ext>
          </c:extLst>
        </c:ser>
        <c:ser>
          <c:idx val="3"/>
          <c:order val="3"/>
          <c:tx>
            <c:strRef>
              <c:f>'5nod_dati'!$E$381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D19C-403A-90E1-193CCDBE3EAE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D19C-403A-90E1-193CCDBE3EAE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D19C-403A-90E1-193CCDBE3EAE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D19C-403A-90E1-193CCDBE3EAE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D19C-403A-90E1-193CCDBE3EAE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D19C-403A-90E1-193CCDBE3EAE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D19C-403A-90E1-193CCDBE3EAE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D19C-403A-90E1-193CCDBE3EAE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D19C-403A-90E1-193CCDBE3EAE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D19C-403A-90E1-193CCDBE3EAE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D19C-403A-90E1-193CCDBE3EAE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D19C-403A-90E1-193CCDBE3EAE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D19C-403A-90E1-193CCDBE3EAE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D19C-403A-90E1-193CCDBE3EAE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D19C-403A-90E1-193CCDBE3EAE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D19C-403A-90E1-193CCDBE3EAE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D19C-403A-90E1-193CCDBE3EAE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D19C-403A-90E1-193CCDBE3EAE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D19C-403A-90E1-193CCDBE3EAE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D19C-403A-90E1-193CCDBE3EAE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D19C-403A-90E1-193CCDBE3EAE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D19C-403A-90E1-193CCDBE3EAE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D19C-403A-90E1-193CCDBE3EAE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D19C-403A-90E1-193CCDBE3EAE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D19C-403A-90E1-193CCDBE3EAE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D19C-403A-90E1-193CCDBE3EAE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D19C-403A-90E1-193CCDBE3EAE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D19C-403A-90E1-193CCDBE3EAE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D19C-403A-90E1-193CCDBE3EAE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D19C-403A-90E1-193CCDBE3EAE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D19C-403A-90E1-193CCDBE3EAE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D19C-403A-90E1-193CCDBE3EAE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D19C-403A-90E1-193CCDBE3EAE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D19C-403A-90E1-193CCDBE3EAE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D19C-403A-90E1-193CCDBE3EAE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D19C-403A-90E1-193CCDBE3EAE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D19C-403A-90E1-193CCDBE3EAE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D19C-403A-90E1-193CCDBE3EAE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D19C-403A-90E1-193CCDBE3EAE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D19C-403A-90E1-193CCDBE3EAE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'5nod_dati'!$A$382:$A$411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'5nod_dati'!$E$382:$E$411</c:f>
              <c:numCache>
                <c:formatCode>General</c:formatCode>
                <c:ptCount val="30"/>
                <c:pt idx="0" formatCode="0">
                  <c:v>5.9</c:v>
                </c:pt>
                <c:pt idx="2" formatCode="0">
                  <c:v>6.1</c:v>
                </c:pt>
                <c:pt idx="3" formatCode="0">
                  <c:v>5.7</c:v>
                </c:pt>
                <c:pt idx="5" formatCode="0">
                  <c:v>5.5</c:v>
                </c:pt>
                <c:pt idx="6" formatCode="0">
                  <c:v>6.6</c:v>
                </c:pt>
                <c:pt idx="7" formatCode="0">
                  <c:v>8.5</c:v>
                </c:pt>
                <c:pt idx="8" formatCode="0">
                  <c:v>8.1999999999999993</c:v>
                </c:pt>
                <c:pt idx="9" formatCode="0">
                  <c:v>4.9000000000000004</c:v>
                </c:pt>
                <c:pt idx="10" formatCode="0">
                  <c:v>3.4</c:v>
                </c:pt>
                <c:pt idx="12" formatCode="0">
                  <c:v>10.3</c:v>
                </c:pt>
                <c:pt idx="13" formatCode="0">
                  <c:v>4.3</c:v>
                </c:pt>
                <c:pt idx="14" formatCode="0">
                  <c:v>7.4</c:v>
                </c:pt>
                <c:pt idx="16" formatCode="0">
                  <c:v>5.8</c:v>
                </c:pt>
                <c:pt idx="17" formatCode="0">
                  <c:v>8.6</c:v>
                </c:pt>
                <c:pt idx="19" formatCode="0">
                  <c:v>5.8</c:v>
                </c:pt>
                <c:pt idx="20" formatCode="0">
                  <c:v>8.1999999999999993</c:v>
                </c:pt>
                <c:pt idx="21" formatCode="0">
                  <c:v>2.9</c:v>
                </c:pt>
                <c:pt idx="23" formatCode="0">
                  <c:v>4.9000000000000004</c:v>
                </c:pt>
                <c:pt idx="24" formatCode="0">
                  <c:v>4.9000000000000004</c:v>
                </c:pt>
                <c:pt idx="25" formatCode="0">
                  <c:v>4.4000000000000004</c:v>
                </c:pt>
                <c:pt idx="26" formatCode="0">
                  <c:v>8.9</c:v>
                </c:pt>
                <c:pt idx="28" formatCode="0">
                  <c:v>3.7</c:v>
                </c:pt>
                <c:pt idx="29" formatCode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D19C-403A-90E1-193CCDBE3EAE}"/>
            </c:ext>
          </c:extLst>
        </c:ser>
        <c:ser>
          <c:idx val="4"/>
          <c:order val="4"/>
          <c:tx>
            <c:strRef>
              <c:f>'5nod_dati'!$F$381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'5nod_dati'!$A$382:$A$411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'5nod_dati'!$F$382:$F$411</c:f>
              <c:numCache>
                <c:formatCode>General</c:formatCode>
                <c:ptCount val="30"/>
                <c:pt idx="0" formatCode="0">
                  <c:v>0.5</c:v>
                </c:pt>
                <c:pt idx="2" formatCode="0.0">
                  <c:v>0.4</c:v>
                </c:pt>
                <c:pt idx="3" formatCode="0">
                  <c:v>0.7</c:v>
                </c:pt>
                <c:pt idx="6" formatCode="0">
                  <c:v>1.3</c:v>
                </c:pt>
                <c:pt idx="10" formatCode="0">
                  <c:v>1.3</c:v>
                </c:pt>
                <c:pt idx="13" formatCode="0">
                  <c:v>1</c:v>
                </c:pt>
                <c:pt idx="16" formatCode="0">
                  <c:v>0.6</c:v>
                </c:pt>
                <c:pt idx="20" formatCode="0">
                  <c:v>0.9</c:v>
                </c:pt>
                <c:pt idx="21" formatCode="0">
                  <c:v>0.6</c:v>
                </c:pt>
                <c:pt idx="24" formatCode="0">
                  <c:v>2.4</c:v>
                </c:pt>
                <c:pt idx="28" formatCode="0">
                  <c:v>0.6</c:v>
                </c:pt>
                <c:pt idx="29" formatCode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D19C-403A-90E1-193CCDBE3EAE}"/>
            </c:ext>
          </c:extLst>
        </c:ser>
        <c:ser>
          <c:idx val="5"/>
          <c:order val="5"/>
          <c:tx>
            <c:strRef>
              <c:f>'5nod_dati'!$G$381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'5nod_dati'!$A$382:$A$411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'5nod_dati'!$G$382:$G$411</c:f>
              <c:numCache>
                <c:formatCode>General</c:formatCode>
                <c:ptCount val="30"/>
                <c:pt idx="0" formatCode="0.0">
                  <c:v>11.999999999999998</c:v>
                </c:pt>
                <c:pt idx="2" formatCode="0.0">
                  <c:v>11.9</c:v>
                </c:pt>
                <c:pt idx="3" formatCode="0.0">
                  <c:v>12</c:v>
                </c:pt>
                <c:pt idx="5" formatCode="0.0">
                  <c:v>12.899999999999999</c:v>
                </c:pt>
                <c:pt idx="6" formatCode="0.0">
                  <c:v>10.499999999999998</c:v>
                </c:pt>
                <c:pt idx="7" formatCode="0.0">
                  <c:v>9.8999999999999986</c:v>
                </c:pt>
                <c:pt idx="8" formatCode="0.0">
                  <c:v>10.199999999999999</c:v>
                </c:pt>
                <c:pt idx="9" formatCode="0.0">
                  <c:v>13.499999999999998</c:v>
                </c:pt>
                <c:pt idx="10" formatCode="0.0">
                  <c:v>13.699999999999998</c:v>
                </c:pt>
                <c:pt idx="12" formatCode="0.0">
                  <c:v>8.0999999999999979</c:v>
                </c:pt>
                <c:pt idx="13" formatCode="0.0">
                  <c:v>13.099999999999998</c:v>
                </c:pt>
                <c:pt idx="14" formatCode="0.0">
                  <c:v>10.999999999999998</c:v>
                </c:pt>
                <c:pt idx="16" formatCode="0.0">
                  <c:v>11.999999999999996</c:v>
                </c:pt>
                <c:pt idx="17" formatCode="0.0">
                  <c:v>9.7999999999999989</c:v>
                </c:pt>
                <c:pt idx="19" formatCode="0.0">
                  <c:v>12.599999999999998</c:v>
                </c:pt>
                <c:pt idx="20" formatCode="0.0">
                  <c:v>9.3000000000000007</c:v>
                </c:pt>
                <c:pt idx="21" formatCode="0.0">
                  <c:v>14.899999999999997</c:v>
                </c:pt>
                <c:pt idx="23" formatCode="0.0">
                  <c:v>13.499999999999998</c:v>
                </c:pt>
                <c:pt idx="24" formatCode="0.0">
                  <c:v>11.099999999999998</c:v>
                </c:pt>
                <c:pt idx="25" formatCode="0.0">
                  <c:v>13.999999999999998</c:v>
                </c:pt>
                <c:pt idx="26" formatCode="0.0">
                  <c:v>9.4999999999999982</c:v>
                </c:pt>
                <c:pt idx="28" formatCode="0.0">
                  <c:v>14.099999999999998</c:v>
                </c:pt>
                <c:pt idx="29" formatCode="0.0">
                  <c:v>10.899999999999999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D19C-403A-90E1-193CCDBE3EAE}"/>
            </c:ext>
          </c:extLst>
        </c:ser>
        <c:ser>
          <c:idx val="6"/>
          <c:order val="6"/>
          <c:tx>
            <c:strRef>
              <c:f>'5nod_dati'!$H$381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'5nod_dati'!$A$382:$A$411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'5nod_dati'!$H$382:$H$411</c:f>
              <c:numCache>
                <c:formatCode>General</c:formatCode>
                <c:ptCount val="30"/>
                <c:pt idx="0" formatCode="0">
                  <c:v>17.600000000000001</c:v>
                </c:pt>
                <c:pt idx="2" formatCode="0">
                  <c:v>19.399999999999999</c:v>
                </c:pt>
                <c:pt idx="3" formatCode="0">
                  <c:v>15.9</c:v>
                </c:pt>
                <c:pt idx="5" formatCode="0">
                  <c:v>12.1</c:v>
                </c:pt>
                <c:pt idx="6" formatCode="0">
                  <c:v>10.3</c:v>
                </c:pt>
                <c:pt idx="7" formatCode="0">
                  <c:v>6.8</c:v>
                </c:pt>
                <c:pt idx="8" formatCode="0">
                  <c:v>18.899999999999999</c:v>
                </c:pt>
                <c:pt idx="9" formatCode="0">
                  <c:v>17.100000000000001</c:v>
                </c:pt>
                <c:pt idx="10" formatCode="0">
                  <c:v>29.5</c:v>
                </c:pt>
                <c:pt idx="12" formatCode="0">
                  <c:v>43</c:v>
                </c:pt>
                <c:pt idx="13" formatCode="0">
                  <c:v>16.7</c:v>
                </c:pt>
                <c:pt idx="14" formatCode="0">
                  <c:v>14.3</c:v>
                </c:pt>
                <c:pt idx="16" formatCode="0">
                  <c:v>16.8</c:v>
                </c:pt>
                <c:pt idx="17" formatCode="0">
                  <c:v>30.6</c:v>
                </c:pt>
                <c:pt idx="19" formatCode="0">
                  <c:v>10.5</c:v>
                </c:pt>
                <c:pt idx="20" formatCode="0">
                  <c:v>14.9</c:v>
                </c:pt>
                <c:pt idx="21" formatCode="0">
                  <c:v>27.8</c:v>
                </c:pt>
                <c:pt idx="23" formatCode="0">
                  <c:v>11.1</c:v>
                </c:pt>
                <c:pt idx="24" formatCode="0">
                  <c:v>16.399999999999999</c:v>
                </c:pt>
                <c:pt idx="25" formatCode="0">
                  <c:v>18.600000000000001</c:v>
                </c:pt>
                <c:pt idx="26" formatCode="0">
                  <c:v>5.9</c:v>
                </c:pt>
                <c:pt idx="28" formatCode="0">
                  <c:v>14.4</c:v>
                </c:pt>
                <c:pt idx="29" formatCode="0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D19C-403A-90E1-193CCDBE3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89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2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8458856726743126"/>
          <c:y val="9.190991794837124E-3"/>
          <c:w val="0.71541143273256869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0195057286241835E-2"/>
          <c:w val="0.42381399749923959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'5nod_dati'!$K$381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C5C3-4277-A806-9BE48AC09D04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C5C3-4277-A806-9BE48AC09D04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C5C3-4277-A806-9BE48AC09D04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C5C3-4277-A806-9BE48AC09D04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C5C3-4277-A806-9BE48AC09D04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C5C3-4277-A806-9BE48AC09D04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C5C3-4277-A806-9BE48AC09D04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5C3-4277-A806-9BE48AC09D0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5C3-4277-A806-9BE48AC09D0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5C3-4277-A806-9BE48AC09D0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5C3-4277-A806-9BE48AC09D0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5C3-4277-A806-9BE48AC09D0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5C3-4277-A806-9BE48AC09D0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5C3-4277-A806-9BE48AC09D04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5C3-4277-A806-9BE48AC09D04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5C3-4277-A806-9BE48AC09D0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'5nod_dati'!$K$382:$K$411</c:f>
              <c:numCache>
                <c:formatCode>General</c:formatCode>
                <c:ptCount val="30"/>
                <c:pt idx="0" formatCode="0.0">
                  <c:v>49.7</c:v>
                </c:pt>
                <c:pt idx="2" formatCode="0.0">
                  <c:v>48.55</c:v>
                </c:pt>
                <c:pt idx="3" formatCode="0.0">
                  <c:v>50.600000000000009</c:v>
                </c:pt>
                <c:pt idx="5" formatCode="0.0">
                  <c:v>58.349999999999994</c:v>
                </c:pt>
                <c:pt idx="6" formatCode="0.0">
                  <c:v>53.249999999999993</c:v>
                </c:pt>
                <c:pt idx="7" formatCode="0.0">
                  <c:v>59.7</c:v>
                </c:pt>
                <c:pt idx="8" formatCode="0.0">
                  <c:v>44.699999999999996</c:v>
                </c:pt>
                <c:pt idx="9" formatCode="0.0">
                  <c:v>53.25</c:v>
                </c:pt>
                <c:pt idx="10" formatCode="0.0">
                  <c:v>39.450000000000003</c:v>
                </c:pt>
                <c:pt idx="12" formatCode="0.0">
                  <c:v>29.500000000000007</c:v>
                </c:pt>
                <c:pt idx="13" formatCode="0.0">
                  <c:v>50.85</c:v>
                </c:pt>
                <c:pt idx="14" formatCode="0.0">
                  <c:v>51.55</c:v>
                </c:pt>
                <c:pt idx="16" formatCode="0.0">
                  <c:v>50.4</c:v>
                </c:pt>
                <c:pt idx="17" formatCode="0.0">
                  <c:v>31.95</c:v>
                </c:pt>
                <c:pt idx="19" formatCode="0.0">
                  <c:v>56.95</c:v>
                </c:pt>
                <c:pt idx="20" formatCode="0.0">
                  <c:v>48.55</c:v>
                </c:pt>
                <c:pt idx="21" formatCode="0.0">
                  <c:v>44.150000000000006</c:v>
                </c:pt>
                <c:pt idx="23" formatCode="0.0">
                  <c:v>57.55</c:v>
                </c:pt>
                <c:pt idx="24" formatCode="0.0">
                  <c:v>46.75</c:v>
                </c:pt>
                <c:pt idx="25" formatCode="0.0">
                  <c:v>53.1</c:v>
                </c:pt>
                <c:pt idx="26" formatCode="0.0">
                  <c:v>56</c:v>
                </c:pt>
                <c:pt idx="28" formatCode="0.0">
                  <c:v>58.75</c:v>
                </c:pt>
                <c:pt idx="29" formatCode="0.0">
                  <c:v>45.05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5C3-4277-A806-9BE48AC09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'5nod_dati'!$B$309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'5nod_dati'!$A$310:$A$339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'5nod_dati'!$B$310:$B$339</c:f>
              <c:numCache>
                <c:formatCode>General</c:formatCode>
                <c:ptCount val="30"/>
                <c:pt idx="0" formatCode="0.0">
                  <c:v>17.000000000000007</c:v>
                </c:pt>
                <c:pt idx="2" formatCode="0.0">
                  <c:v>19.100000000000009</c:v>
                </c:pt>
                <c:pt idx="3" formatCode="0.0">
                  <c:v>14.900000000000006</c:v>
                </c:pt>
                <c:pt idx="5" formatCode="0.0">
                  <c:v>3.9000000000000057</c:v>
                </c:pt>
                <c:pt idx="6" formatCode="0.0">
                  <c:v>16.800000000000011</c:v>
                </c:pt>
                <c:pt idx="7" formatCode="0.0">
                  <c:v>17.800000000000004</c:v>
                </c:pt>
                <c:pt idx="8" formatCode="0.0">
                  <c:v>17.20000000000001</c:v>
                </c:pt>
                <c:pt idx="9" formatCode="0.0">
                  <c:v>19.000000000000007</c:v>
                </c:pt>
                <c:pt idx="10" formatCode="0.0">
                  <c:v>18.800000000000004</c:v>
                </c:pt>
                <c:pt idx="12" formatCode="0.0">
                  <c:v>33.1</c:v>
                </c:pt>
                <c:pt idx="13" formatCode="0.0">
                  <c:v>18.100000000000001</c:v>
                </c:pt>
                <c:pt idx="14" formatCode="0.0">
                  <c:v>12.300000000000004</c:v>
                </c:pt>
                <c:pt idx="16" formatCode="0.0">
                  <c:v>16.20000000000001</c:v>
                </c:pt>
                <c:pt idx="17" formatCode="0.0">
                  <c:v>37.20000000000001</c:v>
                </c:pt>
                <c:pt idx="19" formatCode="0.0">
                  <c:v>6.5000000000000071</c:v>
                </c:pt>
                <c:pt idx="20" formatCode="0.0">
                  <c:v>23.6</c:v>
                </c:pt>
                <c:pt idx="21" formatCode="0.0">
                  <c:v>17.600000000000001</c:v>
                </c:pt>
                <c:pt idx="23" formatCode="0.0">
                  <c:v>23.700000000000003</c:v>
                </c:pt>
                <c:pt idx="24" formatCode="0.0">
                  <c:v>13.400000000000013</c:v>
                </c:pt>
                <c:pt idx="25" formatCode="0.0">
                  <c:v>7.8000000000000043</c:v>
                </c:pt>
                <c:pt idx="26" formatCode="0.0">
                  <c:v>16.300000000000004</c:v>
                </c:pt>
                <c:pt idx="28" formatCode="0.0">
                  <c:v>10.700000000000003</c:v>
                </c:pt>
                <c:pt idx="29" formatCode="0.0">
                  <c:v>20.100000000000009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D-4532-AEF4-FA3C00BC5B48}"/>
            </c:ext>
          </c:extLst>
        </c:ser>
        <c:ser>
          <c:idx val="1"/>
          <c:order val="1"/>
          <c:tx>
            <c:strRef>
              <c:f>'5nod_dati'!$C$309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50D-4532-AEF4-FA3C00BC5B4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50D-4532-AEF4-FA3C00BC5B4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50D-4532-AEF4-FA3C00BC5B4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50D-4532-AEF4-FA3C00BC5B4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50D-4532-AEF4-FA3C00BC5B4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50D-4532-AEF4-FA3C00BC5B4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50D-4532-AEF4-FA3C00BC5B4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50D-4532-AEF4-FA3C00BC5B4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50D-4532-AEF4-FA3C00BC5B4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50D-4532-AEF4-FA3C00BC5B4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50D-4532-AEF4-FA3C00BC5B4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50D-4532-AEF4-FA3C00BC5B4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50D-4532-AEF4-FA3C00BC5B4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50D-4532-AEF4-FA3C00BC5B4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50D-4532-AEF4-FA3C00BC5B4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950D-4532-AEF4-FA3C00BC5B4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950D-4532-AEF4-FA3C00BC5B4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950D-4532-AEF4-FA3C00BC5B4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50D-4532-AEF4-FA3C00BC5B4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950D-4532-AEF4-FA3C00BC5B4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950D-4532-AEF4-FA3C00BC5B4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950D-4532-AEF4-FA3C00BC5B4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950D-4532-AEF4-FA3C00BC5B4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'5nod_dati'!$A$310:$A$339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'5nod_dati'!$C$310:$C$339</c:f>
              <c:numCache>
                <c:formatCode>General</c:formatCode>
                <c:ptCount val="30"/>
                <c:pt idx="0" formatCode="0">
                  <c:v>31.8</c:v>
                </c:pt>
                <c:pt idx="2" formatCode="0">
                  <c:v>31.9</c:v>
                </c:pt>
                <c:pt idx="3" formatCode="0">
                  <c:v>31.8</c:v>
                </c:pt>
                <c:pt idx="5" formatCode="0">
                  <c:v>32.799999999999997</c:v>
                </c:pt>
                <c:pt idx="6" formatCode="0">
                  <c:v>26.1</c:v>
                </c:pt>
                <c:pt idx="7" formatCode="0">
                  <c:v>31.4</c:v>
                </c:pt>
                <c:pt idx="8" formatCode="0">
                  <c:v>36.799999999999997</c:v>
                </c:pt>
                <c:pt idx="9" formatCode="0">
                  <c:v>35</c:v>
                </c:pt>
                <c:pt idx="10" formatCode="0">
                  <c:v>29.7</c:v>
                </c:pt>
                <c:pt idx="12" formatCode="0">
                  <c:v>25.2</c:v>
                </c:pt>
                <c:pt idx="13" formatCode="0">
                  <c:v>29.7</c:v>
                </c:pt>
                <c:pt idx="14" formatCode="0">
                  <c:v>36</c:v>
                </c:pt>
                <c:pt idx="16" formatCode="0">
                  <c:v>32.799999999999997</c:v>
                </c:pt>
                <c:pt idx="17" formatCode="0">
                  <c:v>7.1</c:v>
                </c:pt>
                <c:pt idx="19" formatCode="0">
                  <c:v>34.6</c:v>
                </c:pt>
                <c:pt idx="20" formatCode="0">
                  <c:v>29.7</c:v>
                </c:pt>
                <c:pt idx="21" formatCode="0">
                  <c:v>32.1</c:v>
                </c:pt>
                <c:pt idx="23" formatCode="0">
                  <c:v>36.700000000000003</c:v>
                </c:pt>
                <c:pt idx="24" formatCode="0">
                  <c:v>27.6</c:v>
                </c:pt>
                <c:pt idx="25" formatCode="0">
                  <c:v>37.200000000000003</c:v>
                </c:pt>
                <c:pt idx="26" formatCode="0">
                  <c:v>30.1</c:v>
                </c:pt>
                <c:pt idx="28" formatCode="0">
                  <c:v>37.700000000000003</c:v>
                </c:pt>
                <c:pt idx="29" formatCode="0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50D-4532-AEF4-FA3C00BC5B48}"/>
            </c:ext>
          </c:extLst>
        </c:ser>
        <c:ser>
          <c:idx val="2"/>
          <c:order val="2"/>
          <c:tx>
            <c:strRef>
              <c:f>'5nod_dati'!$D$309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950D-4532-AEF4-FA3C00BC5B4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950D-4532-AEF4-FA3C00BC5B4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950D-4532-AEF4-FA3C00BC5B4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950D-4532-AEF4-FA3C00BC5B4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950D-4532-AEF4-FA3C00BC5B4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950D-4532-AEF4-FA3C00BC5B4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950D-4532-AEF4-FA3C00BC5B4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950D-4532-AEF4-FA3C00BC5B48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950D-4532-AEF4-FA3C00BC5B4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'5nod_dati'!$A$310:$A$339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'5nod_dati'!$D$310:$D$339</c:f>
              <c:numCache>
                <c:formatCode>General</c:formatCode>
                <c:ptCount val="30"/>
                <c:pt idx="0" formatCode="0">
                  <c:v>43.6</c:v>
                </c:pt>
                <c:pt idx="2" formatCode="0">
                  <c:v>41.4</c:v>
                </c:pt>
                <c:pt idx="3" formatCode="0">
                  <c:v>45.7</c:v>
                </c:pt>
                <c:pt idx="5" formatCode="0">
                  <c:v>55.7</c:v>
                </c:pt>
                <c:pt idx="6" formatCode="0">
                  <c:v>49.5</c:v>
                </c:pt>
                <c:pt idx="7" formatCode="0">
                  <c:v>43.2</c:v>
                </c:pt>
                <c:pt idx="8" formatCode="0">
                  <c:v>38.4</c:v>
                </c:pt>
                <c:pt idx="9" formatCode="0">
                  <c:v>38.4</c:v>
                </c:pt>
                <c:pt idx="10" formatCode="0">
                  <c:v>43.9</c:v>
                </c:pt>
                <c:pt idx="12" formatCode="0">
                  <c:v>34.1</c:v>
                </c:pt>
                <c:pt idx="13" formatCode="0">
                  <c:v>44.6</c:v>
                </c:pt>
                <c:pt idx="14" formatCode="0">
                  <c:v>44.1</c:v>
                </c:pt>
                <c:pt idx="16" formatCode="0">
                  <c:v>43.4</c:v>
                </c:pt>
                <c:pt idx="17" formatCode="0">
                  <c:v>48.1</c:v>
                </c:pt>
                <c:pt idx="19" formatCode="0">
                  <c:v>51.3</c:v>
                </c:pt>
                <c:pt idx="20" formatCode="0">
                  <c:v>39.1</c:v>
                </c:pt>
                <c:pt idx="21" formatCode="0">
                  <c:v>42.7</c:v>
                </c:pt>
                <c:pt idx="23" formatCode="0">
                  <c:v>32</c:v>
                </c:pt>
                <c:pt idx="24" formatCode="0">
                  <c:v>51.4</c:v>
                </c:pt>
                <c:pt idx="25" formatCode="0">
                  <c:v>47.4</c:v>
                </c:pt>
                <c:pt idx="26" formatCode="0">
                  <c:v>46</c:v>
                </c:pt>
                <c:pt idx="28" formatCode="0">
                  <c:v>44</c:v>
                </c:pt>
                <c:pt idx="29" formatCode="0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950D-4532-AEF4-FA3C00BC5B48}"/>
            </c:ext>
          </c:extLst>
        </c:ser>
        <c:ser>
          <c:idx val="3"/>
          <c:order val="3"/>
          <c:tx>
            <c:strRef>
              <c:f>'5nod_dati'!$E$309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950D-4532-AEF4-FA3C00BC5B48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950D-4532-AEF4-FA3C00BC5B48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950D-4532-AEF4-FA3C00BC5B48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950D-4532-AEF4-FA3C00BC5B48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950D-4532-AEF4-FA3C00BC5B48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950D-4532-AEF4-FA3C00BC5B48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950D-4532-AEF4-FA3C00BC5B48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950D-4532-AEF4-FA3C00BC5B48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950D-4532-AEF4-FA3C00BC5B48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950D-4532-AEF4-FA3C00BC5B48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950D-4532-AEF4-FA3C00BC5B48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950D-4532-AEF4-FA3C00BC5B48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950D-4532-AEF4-FA3C00BC5B48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950D-4532-AEF4-FA3C00BC5B48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950D-4532-AEF4-FA3C00BC5B48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950D-4532-AEF4-FA3C00BC5B48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950D-4532-AEF4-FA3C00BC5B48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950D-4532-AEF4-FA3C00BC5B48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950D-4532-AEF4-FA3C00BC5B48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950D-4532-AEF4-FA3C00BC5B48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950D-4532-AEF4-FA3C00BC5B48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950D-4532-AEF4-FA3C00BC5B48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950D-4532-AEF4-FA3C00BC5B48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950D-4532-AEF4-FA3C00BC5B48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950D-4532-AEF4-FA3C00BC5B48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950D-4532-AEF4-FA3C00BC5B48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950D-4532-AEF4-FA3C00BC5B48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950D-4532-AEF4-FA3C00BC5B48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950D-4532-AEF4-FA3C00BC5B48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950D-4532-AEF4-FA3C00BC5B48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950D-4532-AEF4-FA3C00BC5B48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950D-4532-AEF4-FA3C00BC5B48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950D-4532-AEF4-FA3C00BC5B48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950D-4532-AEF4-FA3C00BC5B48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950D-4532-AEF4-FA3C00BC5B48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950D-4532-AEF4-FA3C00BC5B48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950D-4532-AEF4-FA3C00BC5B48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950D-4532-AEF4-FA3C00BC5B48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950D-4532-AEF4-FA3C00BC5B48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950D-4532-AEF4-FA3C00BC5B48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'5nod_dati'!$A$310:$A$339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'5nod_dati'!$E$310:$E$339</c:f>
              <c:numCache>
                <c:formatCode>General</c:formatCode>
                <c:ptCount val="30"/>
                <c:pt idx="0" formatCode="0">
                  <c:v>9.4</c:v>
                </c:pt>
                <c:pt idx="2" formatCode="0">
                  <c:v>11.4</c:v>
                </c:pt>
                <c:pt idx="3" formatCode="0">
                  <c:v>7.4</c:v>
                </c:pt>
                <c:pt idx="5" formatCode="0">
                  <c:v>6.1</c:v>
                </c:pt>
                <c:pt idx="6" formatCode="0">
                  <c:v>15.7</c:v>
                </c:pt>
                <c:pt idx="7" formatCode="0">
                  <c:v>12</c:v>
                </c:pt>
                <c:pt idx="8" formatCode="0">
                  <c:v>13.7</c:v>
                </c:pt>
                <c:pt idx="9" formatCode="0">
                  <c:v>10.7</c:v>
                </c:pt>
                <c:pt idx="10" formatCode="0">
                  <c:v>1.3</c:v>
                </c:pt>
                <c:pt idx="12" formatCode="0">
                  <c:v>9.9</c:v>
                </c:pt>
                <c:pt idx="13" formatCode="0">
                  <c:v>8.6999999999999993</c:v>
                </c:pt>
                <c:pt idx="14" formatCode="0">
                  <c:v>10.1</c:v>
                </c:pt>
                <c:pt idx="16" formatCode="0">
                  <c:v>9.3000000000000007</c:v>
                </c:pt>
                <c:pt idx="17" formatCode="0">
                  <c:v>12.9</c:v>
                </c:pt>
                <c:pt idx="19" formatCode="0">
                  <c:v>8.6999999999999993</c:v>
                </c:pt>
                <c:pt idx="20" formatCode="0">
                  <c:v>14</c:v>
                </c:pt>
                <c:pt idx="21" formatCode="0">
                  <c:v>3.7</c:v>
                </c:pt>
                <c:pt idx="23" formatCode="0">
                  <c:v>16.5</c:v>
                </c:pt>
                <c:pt idx="24" formatCode="0">
                  <c:v>8</c:v>
                </c:pt>
                <c:pt idx="25" formatCode="0">
                  <c:v>5.6</c:v>
                </c:pt>
                <c:pt idx="26" formatCode="0">
                  <c:v>10.6</c:v>
                </c:pt>
                <c:pt idx="28" formatCode="0">
                  <c:v>9.1</c:v>
                </c:pt>
                <c:pt idx="29" formatCode="0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950D-4532-AEF4-FA3C00BC5B48}"/>
            </c:ext>
          </c:extLst>
        </c:ser>
        <c:ser>
          <c:idx val="4"/>
          <c:order val="4"/>
          <c:tx>
            <c:strRef>
              <c:f>'5nod_dati'!$F$309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950D-4532-AEF4-FA3C00BC5B48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950D-4532-AEF4-FA3C00BC5B48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950D-4532-AEF4-FA3C00BC5B48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950D-4532-AEF4-FA3C00BC5B48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950D-4532-AEF4-FA3C00BC5B48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950D-4532-AEF4-FA3C00BC5B48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950D-4532-AEF4-FA3C00BC5B48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950D-4532-AEF4-FA3C00BC5B48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950D-4532-AEF4-FA3C00BC5B48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950D-4532-AEF4-FA3C00BC5B48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950D-4532-AEF4-FA3C00BC5B48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950D-4532-AEF4-FA3C00BC5B48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950D-4532-AEF4-FA3C00BC5B48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950D-4532-AEF4-FA3C00BC5B48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950D-4532-AEF4-FA3C00BC5B48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950D-4532-AEF4-FA3C00BC5B48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950D-4532-AEF4-FA3C00BC5B48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950D-4532-AEF4-FA3C00BC5B48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950D-4532-AEF4-FA3C00BC5B48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950D-4532-AEF4-FA3C00BC5B48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950D-4532-AEF4-FA3C00BC5B48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950D-4532-AEF4-FA3C00BC5B48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950D-4532-AEF4-FA3C00BC5B48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950D-4532-AEF4-FA3C00BC5B48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950D-4532-AEF4-FA3C00BC5B48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950D-4532-AEF4-FA3C00BC5B48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950D-4532-AEF4-FA3C00BC5B48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950D-4532-AEF4-FA3C00BC5B48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950D-4532-AEF4-FA3C00BC5B48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950D-4532-AEF4-FA3C00BC5B48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950D-4532-AEF4-FA3C00BC5B48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950D-4532-AEF4-FA3C00BC5B48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950D-4532-AEF4-FA3C00BC5B48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950D-4532-AEF4-FA3C00BC5B48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950D-4532-AEF4-FA3C00BC5B48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950D-4532-AEF4-FA3C00BC5B48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950D-4532-AEF4-FA3C00BC5B48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950D-4532-AEF4-FA3C00BC5B48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950D-4532-AEF4-FA3C00BC5B48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950D-4532-AEF4-FA3C00BC5B4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'5nod_dati'!$A$310:$A$339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'5nod_dati'!$F$310:$F$339</c:f>
              <c:numCache>
                <c:formatCode>General</c:formatCode>
                <c:ptCount val="30"/>
                <c:pt idx="0" formatCode="0">
                  <c:v>1.9</c:v>
                </c:pt>
                <c:pt idx="2" formatCode="0">
                  <c:v>2.7</c:v>
                </c:pt>
                <c:pt idx="3" formatCode="0">
                  <c:v>1.2</c:v>
                </c:pt>
                <c:pt idx="6" formatCode="0">
                  <c:v>3.5</c:v>
                </c:pt>
                <c:pt idx="7" formatCode="0">
                  <c:v>2.2999999999999998</c:v>
                </c:pt>
                <c:pt idx="8" formatCode="0">
                  <c:v>3.1</c:v>
                </c:pt>
                <c:pt idx="9" formatCode="0">
                  <c:v>2.6</c:v>
                </c:pt>
                <c:pt idx="12" formatCode="0">
                  <c:v>4.5999999999999996</c:v>
                </c:pt>
                <c:pt idx="13" formatCode="0">
                  <c:v>1.8</c:v>
                </c:pt>
                <c:pt idx="14" formatCode="0">
                  <c:v>1.5</c:v>
                </c:pt>
                <c:pt idx="16" formatCode="0">
                  <c:v>1.3</c:v>
                </c:pt>
                <c:pt idx="17" formatCode="0">
                  <c:v>15.1</c:v>
                </c:pt>
                <c:pt idx="20" formatCode="0">
                  <c:v>4.0999999999999996</c:v>
                </c:pt>
                <c:pt idx="21" formatCode="0">
                  <c:v>0.6</c:v>
                </c:pt>
                <c:pt idx="23" formatCode="0">
                  <c:v>2</c:v>
                </c:pt>
                <c:pt idx="25" formatCode="0">
                  <c:v>2.2000000000000002</c:v>
                </c:pt>
                <c:pt idx="26" formatCode="0">
                  <c:v>4.0999999999999996</c:v>
                </c:pt>
                <c:pt idx="28" formatCode="0">
                  <c:v>1</c:v>
                </c:pt>
                <c:pt idx="29" formatCode="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950D-4532-AEF4-FA3C00BC5B48}"/>
            </c:ext>
          </c:extLst>
        </c:ser>
        <c:ser>
          <c:idx val="5"/>
          <c:order val="5"/>
          <c:tx>
            <c:strRef>
              <c:f>'5nod_dati'!$G$309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'5nod_dati'!$A$310:$A$339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'5nod_dati'!$G$310:$G$339</c:f>
              <c:numCache>
                <c:formatCode>General</c:formatCode>
                <c:ptCount val="30"/>
                <c:pt idx="0" formatCode="0.0">
                  <c:v>22</c:v>
                </c:pt>
                <c:pt idx="2" formatCode="0.0">
                  <c:v>19.199999999999996</c:v>
                </c:pt>
                <c:pt idx="3" formatCode="0.0">
                  <c:v>24.699999999999996</c:v>
                </c:pt>
                <c:pt idx="5" formatCode="0.0">
                  <c:v>27.199999999999996</c:v>
                </c:pt>
                <c:pt idx="6" formatCode="0.0">
                  <c:v>14.099999999999998</c:v>
                </c:pt>
                <c:pt idx="7" formatCode="0.0">
                  <c:v>18.999999999999996</c:v>
                </c:pt>
                <c:pt idx="8" formatCode="0.0">
                  <c:v>16.499999999999996</c:v>
                </c:pt>
                <c:pt idx="9" formatCode="0.0">
                  <c:v>19.999999999999996</c:v>
                </c:pt>
                <c:pt idx="10" formatCode="0.0">
                  <c:v>31.999999999999996</c:v>
                </c:pt>
                <c:pt idx="12" formatCode="0.0">
                  <c:v>18.799999999999997</c:v>
                </c:pt>
                <c:pt idx="13" formatCode="0.0">
                  <c:v>22.799999999999997</c:v>
                </c:pt>
                <c:pt idx="14" formatCode="0.0">
                  <c:v>21.699999999999996</c:v>
                </c:pt>
                <c:pt idx="16" formatCode="0.0">
                  <c:v>22.699999999999996</c:v>
                </c:pt>
                <c:pt idx="17" formatCode="0.0">
                  <c:v>5.2999999999999954</c:v>
                </c:pt>
                <c:pt idx="19" formatCode="0.0">
                  <c:v>24.599999999999998</c:v>
                </c:pt>
                <c:pt idx="20" formatCode="0.0">
                  <c:v>15.199999999999996</c:v>
                </c:pt>
                <c:pt idx="21" formatCode="0.0">
                  <c:v>28.999999999999996</c:v>
                </c:pt>
                <c:pt idx="23" formatCode="0.0">
                  <c:v>14.799999999999997</c:v>
                </c:pt>
                <c:pt idx="24" formatCode="0.0">
                  <c:v>25.299999999999997</c:v>
                </c:pt>
                <c:pt idx="25" formatCode="0.0">
                  <c:v>25.5</c:v>
                </c:pt>
                <c:pt idx="26" formatCode="0.0">
                  <c:v>18.599999999999994</c:v>
                </c:pt>
                <c:pt idx="28" formatCode="0.0">
                  <c:v>23.199999999999996</c:v>
                </c:pt>
                <c:pt idx="29" formatCode="0.0">
                  <c:v>21.499999999999996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950D-4532-AEF4-FA3C00BC5B48}"/>
            </c:ext>
          </c:extLst>
        </c:ser>
        <c:ser>
          <c:idx val="6"/>
          <c:order val="6"/>
          <c:tx>
            <c:strRef>
              <c:f>'5nod_dati'!$H$309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'5nod_dati'!$A$310:$A$339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'5nod_dati'!$H$310:$H$339</c:f>
              <c:numCache>
                <c:formatCode>General</c:formatCode>
                <c:ptCount val="30"/>
                <c:pt idx="0" formatCode="0">
                  <c:v>13.3</c:v>
                </c:pt>
                <c:pt idx="2" formatCode="0">
                  <c:v>12.6</c:v>
                </c:pt>
                <c:pt idx="3" formatCode="0">
                  <c:v>13.9</c:v>
                </c:pt>
                <c:pt idx="5" formatCode="0">
                  <c:v>5.5</c:v>
                </c:pt>
                <c:pt idx="6" formatCode="0">
                  <c:v>5.2</c:v>
                </c:pt>
                <c:pt idx="7" formatCode="0">
                  <c:v>11.1</c:v>
                </c:pt>
                <c:pt idx="8" formatCode="0">
                  <c:v>7.9</c:v>
                </c:pt>
                <c:pt idx="9" formatCode="0">
                  <c:v>13.4</c:v>
                </c:pt>
                <c:pt idx="10" formatCode="0">
                  <c:v>25.1</c:v>
                </c:pt>
                <c:pt idx="12" formatCode="0">
                  <c:v>26.3</c:v>
                </c:pt>
                <c:pt idx="13" formatCode="0">
                  <c:v>15.2</c:v>
                </c:pt>
                <c:pt idx="14" formatCode="0">
                  <c:v>8.3000000000000007</c:v>
                </c:pt>
                <c:pt idx="16" formatCode="0">
                  <c:v>13.2</c:v>
                </c:pt>
                <c:pt idx="17" formatCode="0">
                  <c:v>16.8</c:v>
                </c:pt>
                <c:pt idx="19" formatCode="0">
                  <c:v>5.3</c:v>
                </c:pt>
                <c:pt idx="20" formatCode="0">
                  <c:v>13.1</c:v>
                </c:pt>
                <c:pt idx="21" formatCode="0">
                  <c:v>20.9</c:v>
                </c:pt>
                <c:pt idx="23" formatCode="0">
                  <c:v>12.8</c:v>
                </c:pt>
                <c:pt idx="24" formatCode="0">
                  <c:v>13</c:v>
                </c:pt>
                <c:pt idx="25" formatCode="0">
                  <c:v>7.6</c:v>
                </c:pt>
                <c:pt idx="26" formatCode="0">
                  <c:v>9.1999999999999993</c:v>
                </c:pt>
                <c:pt idx="28" formatCode="0">
                  <c:v>8.1999999999999993</c:v>
                </c:pt>
                <c:pt idx="29" formatCode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950D-4532-AEF4-FA3C00BC5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2.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2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422204017234055"/>
          <c:y val="9.190991794837124E-3"/>
          <c:w val="0.70403498391892716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6177263504486948E-2"/>
          <c:w val="0.29219740236333119"/>
          <c:h val="0.93386020421074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'5nod_dati'!$K$309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A88C-4E04-BF74-5136F6671044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A88C-4E04-BF74-5136F6671044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A88C-4E04-BF74-5136F6671044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A88C-4E04-BF74-5136F6671044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A88C-4E04-BF74-5136F6671044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A88C-4E04-BF74-5136F6671044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A88C-4E04-BF74-5136F6671044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88C-4E04-BF74-5136F667104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88C-4E04-BF74-5136F667104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88C-4E04-BF74-5136F667104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88C-4E04-BF74-5136F667104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88C-4E04-BF74-5136F667104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88C-4E04-BF74-5136F667104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88C-4E04-BF74-5136F6671044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88C-4E04-BF74-5136F6671044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88C-4E04-BF74-5136F667104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'5nod_dati'!$K$310:$K$339</c:f>
              <c:numCache>
                <c:formatCode>General</c:formatCode>
                <c:ptCount val="30"/>
                <c:pt idx="0" formatCode="0.0">
                  <c:v>47</c:v>
                </c:pt>
                <c:pt idx="2" formatCode="0.0">
                  <c:v>44.199999999999996</c:v>
                </c:pt>
                <c:pt idx="3" formatCode="0.0">
                  <c:v>49.750000000000007</c:v>
                </c:pt>
                <c:pt idx="5" formatCode="0.0">
                  <c:v>57.6</c:v>
                </c:pt>
                <c:pt idx="6" formatCode="0.0">
                  <c:v>39.5</c:v>
                </c:pt>
                <c:pt idx="7" formatCode="0.0">
                  <c:v>44.7</c:v>
                </c:pt>
                <c:pt idx="8" formatCode="0.0">
                  <c:v>46.05</c:v>
                </c:pt>
                <c:pt idx="9" formatCode="0.0">
                  <c:v>46.25</c:v>
                </c:pt>
                <c:pt idx="10" formatCode="0.0">
                  <c:v>51</c:v>
                </c:pt>
                <c:pt idx="12" formatCode="0.0">
                  <c:v>32.700000000000003</c:v>
                </c:pt>
                <c:pt idx="13" formatCode="0.0">
                  <c:v>45.85</c:v>
                </c:pt>
                <c:pt idx="14" formatCode="0.0">
                  <c:v>51.5</c:v>
                </c:pt>
                <c:pt idx="16" formatCode="0.0">
                  <c:v>48.55</c:v>
                </c:pt>
                <c:pt idx="17" formatCode="0.0">
                  <c:v>9.5999999999999979</c:v>
                </c:pt>
                <c:pt idx="19" formatCode="0.0">
                  <c:v>55.9</c:v>
                </c:pt>
                <c:pt idx="20" formatCode="0.0">
                  <c:v>38.15</c:v>
                </c:pt>
                <c:pt idx="21" formatCode="0.0">
                  <c:v>51</c:v>
                </c:pt>
                <c:pt idx="23" formatCode="0.0">
                  <c:v>42.45</c:v>
                </c:pt>
                <c:pt idx="24" formatCode="0.0">
                  <c:v>49.3</c:v>
                </c:pt>
                <c:pt idx="25" formatCode="0.0">
                  <c:v>55.900000000000006</c:v>
                </c:pt>
                <c:pt idx="26" formatCode="0.0">
                  <c:v>43.7</c:v>
                </c:pt>
                <c:pt idx="28" formatCode="0.0">
                  <c:v>54.150000000000006</c:v>
                </c:pt>
                <c:pt idx="29" formatCode="0.0">
                  <c:v>43.55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88C-4E04-BF74-5136F6671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'5nod_dati'!$B$417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'5nod_dati'!$A$418:$A$447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'5nod_dati'!$B$418:$B$447</c:f>
              <c:numCache>
                <c:formatCode>General</c:formatCode>
                <c:ptCount val="30"/>
                <c:pt idx="0" formatCode="0.0">
                  <c:v>24</c:v>
                </c:pt>
                <c:pt idx="2" formatCode="0.0">
                  <c:v>28.000000000000014</c:v>
                </c:pt>
                <c:pt idx="3" formatCode="0.0">
                  <c:v>20.100000000000009</c:v>
                </c:pt>
                <c:pt idx="5" formatCode="0.0">
                  <c:v>3.9000000000000057</c:v>
                </c:pt>
                <c:pt idx="6" formatCode="0.0">
                  <c:v>25.1</c:v>
                </c:pt>
                <c:pt idx="7" formatCode="0.0">
                  <c:v>18.100000000000009</c:v>
                </c:pt>
                <c:pt idx="8" formatCode="0.0">
                  <c:v>26.500000000000014</c:v>
                </c:pt>
                <c:pt idx="9" formatCode="0.0">
                  <c:v>21.500000000000007</c:v>
                </c:pt>
                <c:pt idx="10" formatCode="0.0">
                  <c:v>32.70000000000001</c:v>
                </c:pt>
                <c:pt idx="12" formatCode="0.0">
                  <c:v>29.800000000000004</c:v>
                </c:pt>
                <c:pt idx="13" formatCode="0.0">
                  <c:v>25.5</c:v>
                </c:pt>
                <c:pt idx="14" formatCode="0.0">
                  <c:v>20.700000000000003</c:v>
                </c:pt>
                <c:pt idx="16" formatCode="0.0">
                  <c:v>22.800000000000011</c:v>
                </c:pt>
                <c:pt idx="17" formatCode="0.0">
                  <c:v>44.400000000000006</c:v>
                </c:pt>
                <c:pt idx="19" formatCode="0.0">
                  <c:v>13.900000000000006</c:v>
                </c:pt>
                <c:pt idx="20" formatCode="0.0">
                  <c:v>24.900000000000006</c:v>
                </c:pt>
                <c:pt idx="21" formatCode="0.0">
                  <c:v>31.70000000000001</c:v>
                </c:pt>
                <c:pt idx="23" formatCode="0.0">
                  <c:v>21.5</c:v>
                </c:pt>
                <c:pt idx="24" formatCode="0.0">
                  <c:v>19.799999999999997</c:v>
                </c:pt>
                <c:pt idx="25" formatCode="0.0">
                  <c:v>25.4</c:v>
                </c:pt>
                <c:pt idx="26" formatCode="0.0">
                  <c:v>10.800000000000011</c:v>
                </c:pt>
                <c:pt idx="28" formatCode="0.0">
                  <c:v>14.500000000000007</c:v>
                </c:pt>
                <c:pt idx="29" formatCode="0.0">
                  <c:v>28.600000000000009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5-4B31-9CB9-12F5F348349C}"/>
            </c:ext>
          </c:extLst>
        </c:ser>
        <c:ser>
          <c:idx val="1"/>
          <c:order val="1"/>
          <c:tx>
            <c:strRef>
              <c:f>'5nod_dati'!$C$417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195-4B31-9CB9-12F5F348349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195-4B31-9CB9-12F5F348349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195-4B31-9CB9-12F5F348349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195-4B31-9CB9-12F5F348349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195-4B31-9CB9-12F5F348349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195-4B31-9CB9-12F5F348349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195-4B31-9CB9-12F5F348349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195-4B31-9CB9-12F5F348349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195-4B31-9CB9-12F5F348349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195-4B31-9CB9-12F5F348349C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195-4B31-9CB9-12F5F348349C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B195-4B31-9CB9-12F5F348349C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B195-4B31-9CB9-12F5F348349C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B195-4B31-9CB9-12F5F348349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B195-4B31-9CB9-12F5F348349C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B195-4B31-9CB9-12F5F348349C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B195-4B31-9CB9-12F5F348349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B195-4B31-9CB9-12F5F348349C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B195-4B31-9CB9-12F5F348349C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B195-4B31-9CB9-12F5F348349C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B195-4B31-9CB9-12F5F348349C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B195-4B31-9CB9-12F5F348349C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B195-4B31-9CB9-12F5F348349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'5nod_dati'!$A$418:$A$447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'5nod_dati'!$C$418:$C$447</c:f>
              <c:numCache>
                <c:formatCode>General</c:formatCode>
                <c:ptCount val="30"/>
                <c:pt idx="0" formatCode="0">
                  <c:v>27.2</c:v>
                </c:pt>
                <c:pt idx="2" formatCode="0">
                  <c:v>25.6</c:v>
                </c:pt>
                <c:pt idx="3" formatCode="0">
                  <c:v>28.8</c:v>
                </c:pt>
                <c:pt idx="5" formatCode="0">
                  <c:v>42.1</c:v>
                </c:pt>
                <c:pt idx="6" formatCode="0">
                  <c:v>26.9</c:v>
                </c:pt>
                <c:pt idx="7" formatCode="0">
                  <c:v>29.8</c:v>
                </c:pt>
                <c:pt idx="8" formatCode="0">
                  <c:v>27.1</c:v>
                </c:pt>
                <c:pt idx="9" formatCode="0">
                  <c:v>32.799999999999997</c:v>
                </c:pt>
                <c:pt idx="10" formatCode="0">
                  <c:v>17.600000000000001</c:v>
                </c:pt>
                <c:pt idx="12" formatCode="0">
                  <c:v>23.2</c:v>
                </c:pt>
                <c:pt idx="13" formatCode="0">
                  <c:v>25.4</c:v>
                </c:pt>
                <c:pt idx="14" formatCode="0">
                  <c:v>30.5</c:v>
                </c:pt>
                <c:pt idx="16" formatCode="0">
                  <c:v>28.1</c:v>
                </c:pt>
                <c:pt idx="17" formatCode="0">
                  <c:v>11.8</c:v>
                </c:pt>
                <c:pt idx="19" formatCode="0">
                  <c:v>34.200000000000003</c:v>
                </c:pt>
                <c:pt idx="20" formatCode="0">
                  <c:v>23.8</c:v>
                </c:pt>
                <c:pt idx="21" formatCode="0">
                  <c:v>25.6</c:v>
                </c:pt>
                <c:pt idx="23" formatCode="0">
                  <c:v>32.700000000000003</c:v>
                </c:pt>
                <c:pt idx="24" formatCode="0">
                  <c:v>25.4</c:v>
                </c:pt>
                <c:pt idx="25" formatCode="0">
                  <c:v>23.9</c:v>
                </c:pt>
                <c:pt idx="26" formatCode="0">
                  <c:v>32.6</c:v>
                </c:pt>
                <c:pt idx="28" formatCode="0">
                  <c:v>38.5</c:v>
                </c:pt>
                <c:pt idx="29" formatCode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195-4B31-9CB9-12F5F348349C}"/>
            </c:ext>
          </c:extLst>
        </c:ser>
        <c:ser>
          <c:idx val="2"/>
          <c:order val="2"/>
          <c:tx>
            <c:strRef>
              <c:f>'5nod_dati'!$D$417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B195-4B31-9CB9-12F5F348349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B195-4B31-9CB9-12F5F348349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B195-4B31-9CB9-12F5F348349C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B195-4B31-9CB9-12F5F348349C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B195-4B31-9CB9-12F5F348349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B195-4B31-9CB9-12F5F348349C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B195-4B31-9CB9-12F5F348349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B195-4B31-9CB9-12F5F348349C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B195-4B31-9CB9-12F5F348349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'5nod_dati'!$A$418:$A$447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'5nod_dati'!$D$418:$D$447</c:f>
              <c:numCache>
                <c:formatCode>General</c:formatCode>
                <c:ptCount val="30"/>
                <c:pt idx="0" formatCode="0">
                  <c:v>47.2</c:v>
                </c:pt>
                <c:pt idx="2" formatCode="0">
                  <c:v>44.8</c:v>
                </c:pt>
                <c:pt idx="3" formatCode="0">
                  <c:v>49.5</c:v>
                </c:pt>
                <c:pt idx="5" formatCode="0">
                  <c:v>52.4</c:v>
                </c:pt>
                <c:pt idx="6" formatCode="0">
                  <c:v>46.4</c:v>
                </c:pt>
                <c:pt idx="7" formatCode="0">
                  <c:v>50.5</c:v>
                </c:pt>
                <c:pt idx="8" formatCode="0">
                  <c:v>44.8</c:v>
                </c:pt>
                <c:pt idx="9" formatCode="0">
                  <c:v>44.1</c:v>
                </c:pt>
                <c:pt idx="10" formatCode="0">
                  <c:v>48.1</c:v>
                </c:pt>
                <c:pt idx="12" formatCode="0">
                  <c:v>45.4</c:v>
                </c:pt>
                <c:pt idx="13" formatCode="0">
                  <c:v>47.5</c:v>
                </c:pt>
                <c:pt idx="14" formatCode="0">
                  <c:v>47.2</c:v>
                </c:pt>
                <c:pt idx="16" formatCode="0">
                  <c:v>47.5</c:v>
                </c:pt>
                <c:pt idx="17" formatCode="0">
                  <c:v>42.2</c:v>
                </c:pt>
                <c:pt idx="19" formatCode="0">
                  <c:v>50.3</c:v>
                </c:pt>
                <c:pt idx="20" formatCode="0">
                  <c:v>49.7</c:v>
                </c:pt>
                <c:pt idx="21" formatCode="0">
                  <c:v>41.1</c:v>
                </c:pt>
                <c:pt idx="23" formatCode="0">
                  <c:v>44.2</c:v>
                </c:pt>
                <c:pt idx="24" formatCode="0">
                  <c:v>53.2</c:v>
                </c:pt>
                <c:pt idx="25" formatCode="0">
                  <c:v>49.1</c:v>
                </c:pt>
                <c:pt idx="26" formatCode="0">
                  <c:v>55</c:v>
                </c:pt>
                <c:pt idx="28" formatCode="0">
                  <c:v>45.4</c:v>
                </c:pt>
                <c:pt idx="29" formatCode="0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B195-4B31-9CB9-12F5F348349C}"/>
            </c:ext>
          </c:extLst>
        </c:ser>
        <c:ser>
          <c:idx val="3"/>
          <c:order val="3"/>
          <c:tx>
            <c:strRef>
              <c:f>'5nod_dati'!$E$417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B195-4B31-9CB9-12F5F348349C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B195-4B31-9CB9-12F5F348349C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B195-4B31-9CB9-12F5F348349C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B195-4B31-9CB9-12F5F348349C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B195-4B31-9CB9-12F5F348349C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B195-4B31-9CB9-12F5F348349C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B195-4B31-9CB9-12F5F348349C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B195-4B31-9CB9-12F5F348349C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B195-4B31-9CB9-12F5F348349C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B195-4B31-9CB9-12F5F348349C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B195-4B31-9CB9-12F5F348349C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B195-4B31-9CB9-12F5F348349C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B195-4B31-9CB9-12F5F348349C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B195-4B31-9CB9-12F5F348349C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B195-4B31-9CB9-12F5F348349C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B195-4B31-9CB9-12F5F348349C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B195-4B31-9CB9-12F5F348349C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B195-4B31-9CB9-12F5F348349C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B195-4B31-9CB9-12F5F348349C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B195-4B31-9CB9-12F5F348349C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B195-4B31-9CB9-12F5F348349C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B195-4B31-9CB9-12F5F348349C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B195-4B31-9CB9-12F5F348349C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B195-4B31-9CB9-12F5F348349C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B195-4B31-9CB9-12F5F348349C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B195-4B31-9CB9-12F5F348349C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B195-4B31-9CB9-12F5F348349C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B195-4B31-9CB9-12F5F348349C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B195-4B31-9CB9-12F5F348349C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B195-4B31-9CB9-12F5F348349C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B195-4B31-9CB9-12F5F348349C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B195-4B31-9CB9-12F5F348349C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B195-4B31-9CB9-12F5F348349C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B195-4B31-9CB9-12F5F348349C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B195-4B31-9CB9-12F5F348349C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B195-4B31-9CB9-12F5F348349C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B195-4B31-9CB9-12F5F348349C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B195-4B31-9CB9-12F5F348349C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B195-4B31-9CB9-12F5F348349C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B195-4B31-9CB9-12F5F348349C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'5nod_dati'!$A$418:$A$447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'5nod_dati'!$E$418:$E$447</c:f>
              <c:numCache>
                <c:formatCode>General</c:formatCode>
                <c:ptCount val="30"/>
                <c:pt idx="0" formatCode="0">
                  <c:v>7.2</c:v>
                </c:pt>
                <c:pt idx="2" formatCode="0">
                  <c:v>9.8000000000000007</c:v>
                </c:pt>
                <c:pt idx="3" formatCode="0">
                  <c:v>4.7</c:v>
                </c:pt>
                <c:pt idx="6" formatCode="0">
                  <c:v>15.3</c:v>
                </c:pt>
                <c:pt idx="7" formatCode="0">
                  <c:v>6.7</c:v>
                </c:pt>
                <c:pt idx="8" formatCode="0">
                  <c:v>10.1</c:v>
                </c:pt>
                <c:pt idx="9" formatCode="0">
                  <c:v>4.9000000000000004</c:v>
                </c:pt>
                <c:pt idx="10" formatCode="0">
                  <c:v>4.5</c:v>
                </c:pt>
                <c:pt idx="13" formatCode="0">
                  <c:v>7.1</c:v>
                </c:pt>
                <c:pt idx="14" formatCode="0">
                  <c:v>8.6</c:v>
                </c:pt>
                <c:pt idx="16" formatCode="0">
                  <c:v>7.2</c:v>
                </c:pt>
                <c:pt idx="17" formatCode="0">
                  <c:v>8.6</c:v>
                </c:pt>
                <c:pt idx="19" formatCode="0">
                  <c:v>7.9</c:v>
                </c:pt>
                <c:pt idx="20" formatCode="0">
                  <c:v>9.9</c:v>
                </c:pt>
                <c:pt idx="21" formatCode="0">
                  <c:v>2.9</c:v>
                </c:pt>
                <c:pt idx="23" formatCode="0">
                  <c:v>6.7</c:v>
                </c:pt>
                <c:pt idx="24" formatCode="0">
                  <c:v>6.7</c:v>
                </c:pt>
                <c:pt idx="25" formatCode="0">
                  <c:v>7.6</c:v>
                </c:pt>
                <c:pt idx="26" formatCode="0">
                  <c:v>6.6</c:v>
                </c:pt>
                <c:pt idx="28" formatCode="0">
                  <c:v>5.0999999999999996</c:v>
                </c:pt>
                <c:pt idx="29" formatCode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B195-4B31-9CB9-12F5F348349C}"/>
            </c:ext>
          </c:extLst>
        </c:ser>
        <c:ser>
          <c:idx val="4"/>
          <c:order val="4"/>
          <c:tx>
            <c:strRef>
              <c:f>'5nod_dati'!$F$417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8"/>
              <c:layout>
                <c:manualLayout>
                  <c:x val="1.3983703017514967E-2"/>
                  <c:y val="3.395022508805331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B195-4B31-9CB9-12F5F34834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'5nod_dati'!$A$418:$A$447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'5nod_dati'!$F$418:$F$447</c:f>
              <c:numCache>
                <c:formatCode>General</c:formatCode>
                <c:ptCount val="30"/>
                <c:pt idx="0" formatCode="0">
                  <c:v>0.9</c:v>
                </c:pt>
                <c:pt idx="2" formatCode="0">
                  <c:v>0.8</c:v>
                </c:pt>
                <c:pt idx="3" formatCode="0">
                  <c:v>1</c:v>
                </c:pt>
                <c:pt idx="7" formatCode="0">
                  <c:v>1.2</c:v>
                </c:pt>
                <c:pt idx="8" formatCode="0">
                  <c:v>2.2999999999999998</c:v>
                </c:pt>
                <c:pt idx="10" formatCode="0">
                  <c:v>1.3</c:v>
                </c:pt>
                <c:pt idx="13" formatCode="0">
                  <c:v>1</c:v>
                </c:pt>
                <c:pt idx="14" formatCode="0">
                  <c:v>0.9</c:v>
                </c:pt>
                <c:pt idx="16" formatCode="0">
                  <c:v>0.9</c:v>
                </c:pt>
                <c:pt idx="19" formatCode="0">
                  <c:v>0.6</c:v>
                </c:pt>
                <c:pt idx="20" formatCode="0">
                  <c:v>1.3</c:v>
                </c:pt>
                <c:pt idx="21" formatCode="0">
                  <c:v>0.5</c:v>
                </c:pt>
                <c:pt idx="23" formatCode="0">
                  <c:v>2.2000000000000002</c:v>
                </c:pt>
                <c:pt idx="24" formatCode="0">
                  <c:v>1.7</c:v>
                </c:pt>
                <c:pt idx="28" formatCode="0">
                  <c:v>0.5</c:v>
                </c:pt>
                <c:pt idx="29" formatCode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B195-4B31-9CB9-12F5F348349C}"/>
            </c:ext>
          </c:extLst>
        </c:ser>
        <c:ser>
          <c:idx val="5"/>
          <c:order val="5"/>
          <c:tx>
            <c:strRef>
              <c:f>'5nod_dati'!$G$417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'5nod_dati'!$A$418:$A$447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'5nod_dati'!$G$418:$G$447</c:f>
              <c:numCache>
                <c:formatCode>General</c:formatCode>
                <c:ptCount val="30"/>
                <c:pt idx="0" formatCode="0.0">
                  <c:v>13.000000000000004</c:v>
                </c:pt>
                <c:pt idx="2" formatCode="0.0">
                  <c:v>10.5</c:v>
                </c:pt>
                <c:pt idx="3" formatCode="0.0">
                  <c:v>15.400000000000002</c:v>
                </c:pt>
                <c:pt idx="5" formatCode="0.0">
                  <c:v>21.1</c:v>
                </c:pt>
                <c:pt idx="6" formatCode="0.0">
                  <c:v>5.8000000000000007</c:v>
                </c:pt>
                <c:pt idx="7" formatCode="0.0">
                  <c:v>13.200000000000003</c:v>
                </c:pt>
                <c:pt idx="8" formatCode="0.0">
                  <c:v>8.7000000000000011</c:v>
                </c:pt>
                <c:pt idx="9" formatCode="0.0">
                  <c:v>16.200000000000003</c:v>
                </c:pt>
                <c:pt idx="10" formatCode="0.0">
                  <c:v>15.3</c:v>
                </c:pt>
                <c:pt idx="12" formatCode="0.0">
                  <c:v>21.1</c:v>
                </c:pt>
                <c:pt idx="13" formatCode="0.0">
                  <c:v>13.000000000000002</c:v>
                </c:pt>
                <c:pt idx="14" formatCode="0.0">
                  <c:v>11.600000000000003</c:v>
                </c:pt>
                <c:pt idx="16" formatCode="0.0">
                  <c:v>13.000000000000004</c:v>
                </c:pt>
                <c:pt idx="17" formatCode="0.0">
                  <c:v>12.500000000000002</c:v>
                </c:pt>
                <c:pt idx="19" formatCode="0.0">
                  <c:v>12.6</c:v>
                </c:pt>
                <c:pt idx="20" formatCode="0.0">
                  <c:v>9.9</c:v>
                </c:pt>
                <c:pt idx="21" formatCode="0.0">
                  <c:v>17.700000000000003</c:v>
                </c:pt>
                <c:pt idx="23" formatCode="0.0">
                  <c:v>12.200000000000003</c:v>
                </c:pt>
                <c:pt idx="24" formatCode="0.0">
                  <c:v>12.700000000000003</c:v>
                </c:pt>
                <c:pt idx="25" formatCode="0.0">
                  <c:v>13.500000000000002</c:v>
                </c:pt>
                <c:pt idx="26" formatCode="0.0">
                  <c:v>14.500000000000002</c:v>
                </c:pt>
                <c:pt idx="28" formatCode="0.0">
                  <c:v>15.500000000000002</c:v>
                </c:pt>
                <c:pt idx="29" formatCode="0.0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B195-4B31-9CB9-12F5F348349C}"/>
            </c:ext>
          </c:extLst>
        </c:ser>
        <c:ser>
          <c:idx val="6"/>
          <c:order val="6"/>
          <c:tx>
            <c:strRef>
              <c:f>'5nod_dati'!$H$417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'5nod_dati'!$A$418:$A$447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'5nod_dati'!$H$418:$H$447</c:f>
              <c:numCache>
                <c:formatCode>General</c:formatCode>
                <c:ptCount val="30"/>
                <c:pt idx="0" formatCode="0">
                  <c:v>17.5</c:v>
                </c:pt>
                <c:pt idx="2" formatCode="0">
                  <c:v>19</c:v>
                </c:pt>
                <c:pt idx="3" formatCode="0">
                  <c:v>16</c:v>
                </c:pt>
                <c:pt idx="5" formatCode="0">
                  <c:v>5.5</c:v>
                </c:pt>
                <c:pt idx="6" formatCode="0">
                  <c:v>11.4</c:v>
                </c:pt>
                <c:pt idx="7" formatCode="0">
                  <c:v>11.8</c:v>
                </c:pt>
                <c:pt idx="8" formatCode="0">
                  <c:v>15.8</c:v>
                </c:pt>
                <c:pt idx="9" formatCode="0">
                  <c:v>18.2</c:v>
                </c:pt>
                <c:pt idx="10" formatCode="0">
                  <c:v>28.5</c:v>
                </c:pt>
                <c:pt idx="12" formatCode="0">
                  <c:v>31.4</c:v>
                </c:pt>
                <c:pt idx="13" formatCode="0">
                  <c:v>19</c:v>
                </c:pt>
                <c:pt idx="14" formatCode="0">
                  <c:v>12.7</c:v>
                </c:pt>
                <c:pt idx="16" formatCode="0">
                  <c:v>16.3</c:v>
                </c:pt>
                <c:pt idx="17" formatCode="0">
                  <c:v>37.4</c:v>
                </c:pt>
                <c:pt idx="19" formatCode="0">
                  <c:v>7</c:v>
                </c:pt>
                <c:pt idx="20" formatCode="0">
                  <c:v>15.3</c:v>
                </c:pt>
                <c:pt idx="21" formatCode="0">
                  <c:v>29.9</c:v>
                </c:pt>
                <c:pt idx="23" formatCode="0">
                  <c:v>14.2</c:v>
                </c:pt>
                <c:pt idx="24" formatCode="0">
                  <c:v>13.1</c:v>
                </c:pt>
                <c:pt idx="25" formatCode="0">
                  <c:v>19.399999999999999</c:v>
                </c:pt>
                <c:pt idx="26" formatCode="0">
                  <c:v>5.8</c:v>
                </c:pt>
                <c:pt idx="28" formatCode="0">
                  <c:v>10.5</c:v>
                </c:pt>
                <c:pt idx="29" formatCode="0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B195-4B31-9CB9-12F5F3483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8.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58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0578220765823166"/>
          <c:y val="9.190991794837124E-3"/>
          <c:w val="0.69421779234176828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7859198772152882"/>
          <c:y val="6.0274076300890309E-2"/>
          <c:w val="0.38689888366313213"/>
          <c:h val="0.81931528305133861"/>
        </c:manualLayout>
      </c:layout>
      <c:pieChart>
        <c:varyColors val="1"/>
        <c:ser>
          <c:idx val="0"/>
          <c:order val="0"/>
          <c:spPr>
            <a:ln w="12700">
              <a:noFill/>
              <a:prstDash val="solid"/>
            </a:ln>
          </c:spPr>
          <c:explosion val="3"/>
          <c:dPt>
            <c:idx val="0"/>
            <c:bubble3D val="0"/>
            <c:spPr>
              <a:solidFill>
                <a:srgbClr val="317358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57A5-483B-9EBC-E5337D5875CB}"/>
              </c:ext>
            </c:extLst>
          </c:dPt>
          <c:dPt>
            <c:idx val="1"/>
            <c:bubble3D val="0"/>
            <c:spPr>
              <a:solidFill>
                <a:srgbClr val="E17A6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57A5-483B-9EBC-E5337D5875CB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85000"/>
                </a:sys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57A5-483B-9EBC-E5337D5875CB}"/>
              </c:ext>
            </c:extLst>
          </c:dPt>
          <c:dPt>
            <c:idx val="3"/>
            <c:bubble3D val="0"/>
            <c:spPr>
              <a:solidFill>
                <a:srgbClr val="D14529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57A5-483B-9EBC-E5337D5875CB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65000"/>
                </a:sysClr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57A5-483B-9EBC-E5337D5875CB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</a:sysClr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57A5-483B-9EBC-E5337D5875CB}"/>
              </c:ext>
            </c:extLst>
          </c:dPt>
          <c:dLbls>
            <c:dLbl>
              <c:idx val="0"/>
              <c:layout>
                <c:manualLayout>
                  <c:x val="9.5877043582718105E-3"/>
                  <c:y val="4.944136999216540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50582940455326"/>
                      <c:h val="0.21581027667984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7A5-483B-9EBC-E5337D5875CB}"/>
                </c:ext>
              </c:extLst>
            </c:dLbl>
            <c:dLbl>
              <c:idx val="1"/>
              <c:layout>
                <c:manualLayout>
                  <c:x val="1.0491611746023833E-2"/>
                  <c:y val="4.92388655769051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5-483B-9EBC-E5337D5875CB}"/>
                </c:ext>
              </c:extLst>
            </c:dLbl>
            <c:dLbl>
              <c:idx val="2"/>
              <c:layout>
                <c:manualLayout>
                  <c:x val="-2.29934424341158E-3"/>
                  <c:y val="-2.084384585762279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A5-483B-9EBC-E5337D5875C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A5-483B-9EBC-E5337D5875C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A5-483B-9EBC-E5337D5875C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7A5-483B-9EBC-E5337D5875CB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'1nod_dati'!$A$47:$A$49</c:f>
              <c:strCache>
                <c:ptCount val="3"/>
                <c:pt idx="0">
                  <c:v>Pareizā virzienā</c:v>
                </c:pt>
                <c:pt idx="1">
                  <c:v>Nepareizā virzienā</c:v>
                </c:pt>
                <c:pt idx="2">
                  <c:v>Grūti pateikt</c:v>
                </c:pt>
              </c:strCache>
            </c:strRef>
          </c:cat>
          <c:val>
            <c:numRef>
              <c:f>'1nod_dati'!$B$47:$B$49</c:f>
              <c:numCache>
                <c:formatCode>General</c:formatCode>
                <c:ptCount val="3"/>
                <c:pt idx="0">
                  <c:v>74.599999999999994</c:v>
                </c:pt>
                <c:pt idx="1">
                  <c:v>14.2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A5-483B-9EBC-E5337D587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3.8242885795200909E-2"/>
          <c:w val="0.42381399749923959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'5nod_dati'!$K$417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CF88-493D-8D68-5A6E12154389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CF88-493D-8D68-5A6E12154389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CF88-493D-8D68-5A6E12154389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CF88-493D-8D68-5A6E12154389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CF88-493D-8D68-5A6E12154389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CF88-493D-8D68-5A6E12154389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CF88-493D-8D68-5A6E12154389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F88-493D-8D68-5A6E1215438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F88-493D-8D68-5A6E1215438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F88-493D-8D68-5A6E1215438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F88-493D-8D68-5A6E1215438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F88-493D-8D68-5A6E12154389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F88-493D-8D68-5A6E12154389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F88-493D-8D68-5A6E12154389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F88-493D-8D68-5A6E12154389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F88-493D-8D68-5A6E1215438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'5nod_dati'!$K$418:$K$447</c:f>
              <c:numCache>
                <c:formatCode>General</c:formatCode>
                <c:ptCount val="30"/>
                <c:pt idx="0" formatCode="0.0">
                  <c:v>46.3</c:v>
                </c:pt>
                <c:pt idx="2" formatCode="0.0">
                  <c:v>42.3</c:v>
                </c:pt>
                <c:pt idx="3" formatCode="0.0">
                  <c:v>50.199999999999996</c:v>
                </c:pt>
                <c:pt idx="5" formatCode="0.0">
                  <c:v>68.3</c:v>
                </c:pt>
                <c:pt idx="6" formatCode="0.0">
                  <c:v>42.449999999999996</c:v>
                </c:pt>
                <c:pt idx="7" formatCode="0.0">
                  <c:v>50.5</c:v>
                </c:pt>
                <c:pt idx="8" formatCode="0.0">
                  <c:v>42.15</c:v>
                </c:pt>
                <c:pt idx="9" formatCode="0.0">
                  <c:v>52.399999999999991</c:v>
                </c:pt>
                <c:pt idx="10" formatCode="0.0">
                  <c:v>38.100000000000009</c:v>
                </c:pt>
                <c:pt idx="12" formatCode="0.0">
                  <c:v>45.9</c:v>
                </c:pt>
                <c:pt idx="13" formatCode="0.0">
                  <c:v>44.6</c:v>
                </c:pt>
                <c:pt idx="14" formatCode="0.0">
                  <c:v>48.9</c:v>
                </c:pt>
                <c:pt idx="16" formatCode="0.0">
                  <c:v>47.35</c:v>
                </c:pt>
                <c:pt idx="17" formatCode="0.0">
                  <c:v>28.600000000000005</c:v>
                </c:pt>
                <c:pt idx="19" formatCode="0.0">
                  <c:v>54.800000000000004</c:v>
                </c:pt>
                <c:pt idx="20" formatCode="0.0">
                  <c:v>42.400000000000006</c:v>
                </c:pt>
                <c:pt idx="21" formatCode="0.0">
                  <c:v>44.2</c:v>
                </c:pt>
                <c:pt idx="23" formatCode="0.0">
                  <c:v>49.25</c:v>
                </c:pt>
                <c:pt idx="24" formatCode="0.0">
                  <c:v>46.95</c:v>
                </c:pt>
                <c:pt idx="25" formatCode="0.0">
                  <c:v>44.650000000000006</c:v>
                </c:pt>
                <c:pt idx="26" formatCode="0.0">
                  <c:v>56.800000000000004</c:v>
                </c:pt>
                <c:pt idx="28" formatCode="0.0">
                  <c:v>58.150000000000006</c:v>
                </c:pt>
                <c:pt idx="29" formatCode="0.0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F88-493D-8D68-5A6E12154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'5nod_dati'!$N$201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'5nod_dati'!$M$202:$M$231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'5nod_dati'!$N$202:$N$231</c:f>
              <c:numCache>
                <c:formatCode>General</c:formatCode>
                <c:ptCount val="30"/>
                <c:pt idx="0" formatCode="0.0">
                  <c:v>25</c:v>
                </c:pt>
                <c:pt idx="2" formatCode="0.0">
                  <c:v>28.799999999999997</c:v>
                </c:pt>
                <c:pt idx="3" formatCode="0.0">
                  <c:v>21.4</c:v>
                </c:pt>
                <c:pt idx="5" formatCode="0.0">
                  <c:v>3.7999999999999972</c:v>
                </c:pt>
                <c:pt idx="6" formatCode="0.0">
                  <c:v>15.999999999999986</c:v>
                </c:pt>
                <c:pt idx="7" formatCode="0.0">
                  <c:v>27.500000000000007</c:v>
                </c:pt>
                <c:pt idx="8" formatCode="0.0">
                  <c:v>20.100000000000001</c:v>
                </c:pt>
                <c:pt idx="9" formatCode="0.0">
                  <c:v>30.799999999999997</c:v>
                </c:pt>
                <c:pt idx="10" formatCode="0.0">
                  <c:v>34.199999999999989</c:v>
                </c:pt>
                <c:pt idx="12" formatCode="0.0">
                  <c:v>39.700000000000003</c:v>
                </c:pt>
                <c:pt idx="13" formatCode="0.0">
                  <c:v>27.099999999999994</c:v>
                </c:pt>
                <c:pt idx="14" formatCode="0.0">
                  <c:v>19.5</c:v>
                </c:pt>
                <c:pt idx="16" formatCode="0.0">
                  <c:v>24.200000000000003</c:v>
                </c:pt>
                <c:pt idx="17" formatCode="0.0">
                  <c:v>47</c:v>
                </c:pt>
                <c:pt idx="19" formatCode="0.0">
                  <c:v>12.899999999999999</c:v>
                </c:pt>
                <c:pt idx="20" formatCode="0.0">
                  <c:v>27.6</c:v>
                </c:pt>
                <c:pt idx="21" formatCode="0.0">
                  <c:v>32.699999999999996</c:v>
                </c:pt>
                <c:pt idx="23" formatCode="0.0">
                  <c:v>23.599999999999994</c:v>
                </c:pt>
                <c:pt idx="24" formatCode="0.0">
                  <c:v>27.300000000000004</c:v>
                </c:pt>
                <c:pt idx="25" formatCode="0.0">
                  <c:v>19.499999999999993</c:v>
                </c:pt>
                <c:pt idx="26" formatCode="0.0">
                  <c:v>13.800000000000004</c:v>
                </c:pt>
                <c:pt idx="28" formatCode="0.0">
                  <c:v>25.200000000000003</c:v>
                </c:pt>
                <c:pt idx="29" formatCode="0.0">
                  <c:v>24.899999999999991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C-447F-976B-F249E0629B84}"/>
            </c:ext>
          </c:extLst>
        </c:ser>
        <c:ser>
          <c:idx val="1"/>
          <c:order val="1"/>
          <c:tx>
            <c:strRef>
              <c:f>'5nod_dati'!$O$201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ACC-447F-976B-F249E0629B8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ACC-447F-976B-F249E0629B8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ACC-447F-976B-F249E0629B84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ACC-447F-976B-F249E0629B84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ACC-447F-976B-F249E0629B8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ACC-447F-976B-F249E0629B84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ACC-447F-976B-F249E0629B8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ACC-447F-976B-F249E0629B8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7ACC-447F-976B-F249E0629B8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7ACC-447F-976B-F249E0629B84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ACC-447F-976B-F249E0629B84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7ACC-447F-976B-F249E0629B84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ACC-447F-976B-F249E0629B84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7ACC-447F-976B-F249E0629B84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7ACC-447F-976B-F249E0629B84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7ACC-447F-976B-F249E0629B84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7ACC-447F-976B-F249E0629B84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7ACC-447F-976B-F249E0629B84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7ACC-447F-976B-F249E0629B84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7ACC-447F-976B-F249E0629B84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7ACC-447F-976B-F249E0629B84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7ACC-447F-976B-F249E0629B84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7ACC-447F-976B-F249E0629B8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'5nod_dati'!$M$202:$M$231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'5nod_dati'!$O$202:$O$231</c:f>
              <c:numCache>
                <c:formatCode>General</c:formatCode>
                <c:ptCount val="30"/>
                <c:pt idx="0" formatCode="0">
                  <c:v>21.8</c:v>
                </c:pt>
                <c:pt idx="2" formatCode="0">
                  <c:v>20</c:v>
                </c:pt>
                <c:pt idx="3" formatCode="0">
                  <c:v>23.5</c:v>
                </c:pt>
                <c:pt idx="5" formatCode="0">
                  <c:v>47</c:v>
                </c:pt>
                <c:pt idx="6" formatCode="0">
                  <c:v>23.1</c:v>
                </c:pt>
                <c:pt idx="7" formatCode="0">
                  <c:v>21.4</c:v>
                </c:pt>
                <c:pt idx="8" formatCode="0">
                  <c:v>15.8</c:v>
                </c:pt>
                <c:pt idx="9" formatCode="0">
                  <c:v>23.2</c:v>
                </c:pt>
                <c:pt idx="10" formatCode="0">
                  <c:v>16.600000000000001</c:v>
                </c:pt>
                <c:pt idx="12" formatCode="0">
                  <c:v>21.3</c:v>
                </c:pt>
                <c:pt idx="13" formatCode="0">
                  <c:v>22</c:v>
                </c:pt>
                <c:pt idx="14" formatCode="0">
                  <c:v>21.5</c:v>
                </c:pt>
                <c:pt idx="16" formatCode="0">
                  <c:v>22.4</c:v>
                </c:pt>
                <c:pt idx="17" formatCode="0">
                  <c:v>12.1</c:v>
                </c:pt>
                <c:pt idx="19" formatCode="0">
                  <c:v>22.5</c:v>
                </c:pt>
                <c:pt idx="20" formatCode="0">
                  <c:v>22.8</c:v>
                </c:pt>
                <c:pt idx="21" formatCode="0">
                  <c:v>19.7</c:v>
                </c:pt>
                <c:pt idx="23" formatCode="0">
                  <c:v>18.5</c:v>
                </c:pt>
                <c:pt idx="24" formatCode="0">
                  <c:v>17.399999999999999</c:v>
                </c:pt>
                <c:pt idx="25" formatCode="0">
                  <c:v>17.7</c:v>
                </c:pt>
                <c:pt idx="26" formatCode="0">
                  <c:v>31.9</c:v>
                </c:pt>
                <c:pt idx="28" formatCode="0">
                  <c:v>22.9</c:v>
                </c:pt>
                <c:pt idx="29" formatCode="0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ACC-447F-976B-F249E0629B84}"/>
            </c:ext>
          </c:extLst>
        </c:ser>
        <c:ser>
          <c:idx val="2"/>
          <c:order val="2"/>
          <c:tx>
            <c:strRef>
              <c:f>'5nod_dati'!$P$201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7ACC-447F-976B-F249E0629B8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7ACC-447F-976B-F249E0629B8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7ACC-447F-976B-F249E0629B84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7ACC-447F-976B-F249E0629B84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7ACC-447F-976B-F249E0629B8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7ACC-447F-976B-F249E0629B84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7ACC-447F-976B-F249E0629B8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7ACC-447F-976B-F249E0629B84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7ACC-447F-976B-F249E0629B8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'5nod_dati'!$M$202:$M$231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'5nod_dati'!$P$202:$P$231</c:f>
              <c:numCache>
                <c:formatCode>General</c:formatCode>
                <c:ptCount val="30"/>
                <c:pt idx="0" formatCode="0">
                  <c:v>51</c:v>
                </c:pt>
                <c:pt idx="2" formatCode="0">
                  <c:v>49</c:v>
                </c:pt>
                <c:pt idx="3" formatCode="0">
                  <c:v>52.9</c:v>
                </c:pt>
                <c:pt idx="5" formatCode="0">
                  <c:v>47</c:v>
                </c:pt>
                <c:pt idx="6" formatCode="0">
                  <c:v>58.7</c:v>
                </c:pt>
                <c:pt idx="7" formatCode="0">
                  <c:v>48.9</c:v>
                </c:pt>
                <c:pt idx="8" formatCode="0">
                  <c:v>61.9</c:v>
                </c:pt>
                <c:pt idx="9" formatCode="0">
                  <c:v>43.8</c:v>
                </c:pt>
                <c:pt idx="10" formatCode="0">
                  <c:v>47</c:v>
                </c:pt>
                <c:pt idx="12" formatCode="0">
                  <c:v>36.799999999999997</c:v>
                </c:pt>
                <c:pt idx="13" formatCode="0">
                  <c:v>48.7</c:v>
                </c:pt>
                <c:pt idx="14" formatCode="0">
                  <c:v>56.8</c:v>
                </c:pt>
                <c:pt idx="16" formatCode="0">
                  <c:v>51.2</c:v>
                </c:pt>
                <c:pt idx="17" formatCode="0">
                  <c:v>38.700000000000003</c:v>
                </c:pt>
                <c:pt idx="19" formatCode="0">
                  <c:v>62.4</c:v>
                </c:pt>
                <c:pt idx="20" formatCode="0">
                  <c:v>47.4</c:v>
                </c:pt>
                <c:pt idx="21" formatCode="0">
                  <c:v>45.4</c:v>
                </c:pt>
                <c:pt idx="23" formatCode="0">
                  <c:v>55.7</c:v>
                </c:pt>
                <c:pt idx="24" formatCode="0">
                  <c:v>53.1</c:v>
                </c:pt>
                <c:pt idx="25" formatCode="0">
                  <c:v>60.6</c:v>
                </c:pt>
                <c:pt idx="26" formatCode="0">
                  <c:v>52.1</c:v>
                </c:pt>
                <c:pt idx="28" formatCode="0">
                  <c:v>49.7</c:v>
                </c:pt>
                <c:pt idx="29" formatCode="0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7ACC-447F-976B-F249E0629B84}"/>
            </c:ext>
          </c:extLst>
        </c:ser>
        <c:ser>
          <c:idx val="3"/>
          <c:order val="3"/>
          <c:tx>
            <c:strRef>
              <c:f>'5nod_dati'!$Q$201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7ACC-447F-976B-F249E0629B84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7ACC-447F-976B-F249E0629B84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7ACC-447F-976B-F249E0629B84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7ACC-447F-976B-F249E0629B84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7ACC-447F-976B-F249E0629B84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7ACC-447F-976B-F249E0629B84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7ACC-447F-976B-F249E0629B84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7ACC-447F-976B-F249E0629B84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7ACC-447F-976B-F249E0629B84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7ACC-447F-976B-F249E0629B84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7ACC-447F-976B-F249E0629B84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7ACC-447F-976B-F249E0629B84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7ACC-447F-976B-F249E0629B84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7ACC-447F-976B-F249E0629B84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7ACC-447F-976B-F249E0629B84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7ACC-447F-976B-F249E0629B84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7ACC-447F-976B-F249E0629B84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7ACC-447F-976B-F249E0629B84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7ACC-447F-976B-F249E0629B84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7ACC-447F-976B-F249E0629B84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7ACC-447F-976B-F249E0629B84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7ACC-447F-976B-F249E0629B84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7ACC-447F-976B-F249E0629B84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7ACC-447F-976B-F249E0629B84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7ACC-447F-976B-F249E0629B84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7ACC-447F-976B-F249E0629B84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7ACC-447F-976B-F249E0629B84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7ACC-447F-976B-F249E0629B84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7ACC-447F-976B-F249E0629B84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7ACC-447F-976B-F249E0629B84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7ACC-447F-976B-F249E0629B84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7ACC-447F-976B-F249E0629B84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7ACC-447F-976B-F249E0629B84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7ACC-447F-976B-F249E0629B84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7ACC-447F-976B-F249E0629B84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7ACC-447F-976B-F249E0629B84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7ACC-447F-976B-F249E0629B84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7ACC-447F-976B-F249E0629B84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7ACC-447F-976B-F249E0629B84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7ACC-447F-976B-F249E0629B84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'5nod_dati'!$M$202:$M$231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'5nod_dati'!$Q$202:$Q$231</c:f>
              <c:numCache>
                <c:formatCode>General</c:formatCode>
                <c:ptCount val="30"/>
                <c:pt idx="0" formatCode="0">
                  <c:v>8.6999999999999993</c:v>
                </c:pt>
                <c:pt idx="2" formatCode="0">
                  <c:v>10.7</c:v>
                </c:pt>
                <c:pt idx="3" formatCode="0">
                  <c:v>6.8</c:v>
                </c:pt>
                <c:pt idx="5" formatCode="0">
                  <c:v>6.1</c:v>
                </c:pt>
                <c:pt idx="6" formatCode="0">
                  <c:v>11.3</c:v>
                </c:pt>
                <c:pt idx="7" formatCode="0">
                  <c:v>20.5</c:v>
                </c:pt>
                <c:pt idx="8" formatCode="0">
                  <c:v>9.6999999999999993</c:v>
                </c:pt>
                <c:pt idx="9" formatCode="0">
                  <c:v>7.2</c:v>
                </c:pt>
                <c:pt idx="10" formatCode="0">
                  <c:v>1.4</c:v>
                </c:pt>
                <c:pt idx="12" formatCode="0">
                  <c:v>9.5</c:v>
                </c:pt>
                <c:pt idx="13" formatCode="0">
                  <c:v>9.1999999999999993</c:v>
                </c:pt>
                <c:pt idx="14" formatCode="0">
                  <c:v>7.8</c:v>
                </c:pt>
                <c:pt idx="16" formatCode="0">
                  <c:v>8.6999999999999993</c:v>
                </c:pt>
                <c:pt idx="17" formatCode="0">
                  <c:v>9.3000000000000007</c:v>
                </c:pt>
                <c:pt idx="19" formatCode="0">
                  <c:v>6.2</c:v>
                </c:pt>
                <c:pt idx="20" formatCode="0">
                  <c:v>14.3</c:v>
                </c:pt>
                <c:pt idx="21" formatCode="0">
                  <c:v>3.3</c:v>
                </c:pt>
                <c:pt idx="23" formatCode="0">
                  <c:v>12.4</c:v>
                </c:pt>
                <c:pt idx="24" formatCode="0">
                  <c:v>7.9</c:v>
                </c:pt>
                <c:pt idx="25" formatCode="0">
                  <c:v>7.7</c:v>
                </c:pt>
                <c:pt idx="26" formatCode="0">
                  <c:v>7.1</c:v>
                </c:pt>
                <c:pt idx="28" formatCode="0">
                  <c:v>10.5</c:v>
                </c:pt>
                <c:pt idx="29" formatCode="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7ACC-447F-976B-F249E0629B84}"/>
            </c:ext>
          </c:extLst>
        </c:ser>
        <c:ser>
          <c:idx val="4"/>
          <c:order val="4"/>
          <c:tx>
            <c:strRef>
              <c:f>'5nod_dati'!$R$201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7ACC-447F-976B-F249E0629B8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7ACC-447F-976B-F249E0629B8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7ACC-447F-976B-F249E0629B84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7ACC-447F-976B-F249E0629B84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7ACC-447F-976B-F249E0629B8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7ACC-447F-976B-F249E0629B84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7ACC-447F-976B-F249E0629B8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7ACC-447F-976B-F249E0629B8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7ACC-447F-976B-F249E0629B8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7ACC-447F-976B-F249E0629B84}"/>
                </c:ext>
              </c:extLst>
            </c:dLbl>
            <c:dLbl>
              <c:idx val="10"/>
              <c:layout>
                <c:manualLayout>
                  <c:x val="2.2696917288670428E-2"/>
                  <c:y val="7.1861309769712849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7ACC-447F-976B-F249E0629B84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7ACC-447F-976B-F249E0629B84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7ACC-447F-976B-F249E0629B84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7ACC-447F-976B-F249E0629B84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7ACC-447F-976B-F249E0629B84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7ACC-447F-976B-F249E0629B84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7ACC-447F-976B-F249E0629B84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7ACC-447F-976B-F249E0629B84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7ACC-447F-976B-F249E0629B84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7ACC-447F-976B-F249E0629B84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7ACC-447F-976B-F249E0629B84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7ACC-447F-976B-F249E0629B84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7ACC-447F-976B-F249E0629B84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7ACC-447F-976B-F249E0629B84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7ACC-447F-976B-F249E0629B84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7ACC-447F-976B-F249E0629B84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7ACC-447F-976B-F249E0629B84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7ACC-447F-976B-F249E0629B84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7ACC-447F-976B-F249E0629B84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7ACC-447F-976B-F249E0629B84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7ACC-447F-976B-F249E0629B84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7ACC-447F-976B-F249E0629B84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7ACC-447F-976B-F249E0629B84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7ACC-447F-976B-F249E0629B84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7ACC-447F-976B-F249E0629B84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7ACC-447F-976B-F249E0629B84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7ACC-447F-976B-F249E0629B84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7ACC-447F-976B-F249E0629B84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7ACC-447F-976B-F249E0629B84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7ACC-447F-976B-F249E0629B8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'5nod_dati'!$M$202:$M$231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'5nod_dati'!$R$202:$R$231</c:f>
              <c:numCache>
                <c:formatCode>General</c:formatCode>
                <c:ptCount val="30"/>
                <c:pt idx="0" formatCode="0">
                  <c:v>1.7</c:v>
                </c:pt>
                <c:pt idx="2" formatCode="0">
                  <c:v>1.2</c:v>
                </c:pt>
                <c:pt idx="3" formatCode="0">
                  <c:v>2.1</c:v>
                </c:pt>
                <c:pt idx="6" formatCode="0">
                  <c:v>1.1000000000000001</c:v>
                </c:pt>
                <c:pt idx="7" formatCode="0">
                  <c:v>3.3</c:v>
                </c:pt>
                <c:pt idx="8" formatCode="0">
                  <c:v>1.2</c:v>
                </c:pt>
                <c:pt idx="9" formatCode="0">
                  <c:v>2.6</c:v>
                </c:pt>
                <c:pt idx="10" formatCode="0">
                  <c:v>1.2</c:v>
                </c:pt>
                <c:pt idx="13" formatCode="0">
                  <c:v>2.7</c:v>
                </c:pt>
                <c:pt idx="14" formatCode="0">
                  <c:v>0.5</c:v>
                </c:pt>
                <c:pt idx="16" formatCode="0">
                  <c:v>1.5</c:v>
                </c:pt>
                <c:pt idx="17" formatCode="0">
                  <c:v>6.5</c:v>
                </c:pt>
                <c:pt idx="20" formatCode="0">
                  <c:v>2</c:v>
                </c:pt>
                <c:pt idx="21" formatCode="0">
                  <c:v>2.7</c:v>
                </c:pt>
                <c:pt idx="23" formatCode="0">
                  <c:v>0.9</c:v>
                </c:pt>
                <c:pt idx="24" formatCode="0">
                  <c:v>1.4</c:v>
                </c:pt>
                <c:pt idx="25" formatCode="0">
                  <c:v>3</c:v>
                </c:pt>
                <c:pt idx="26" formatCode="0">
                  <c:v>0.9</c:v>
                </c:pt>
                <c:pt idx="28" formatCode="0">
                  <c:v>1.9</c:v>
                </c:pt>
                <c:pt idx="29" formatCode="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7ACC-447F-976B-F249E0629B84}"/>
            </c:ext>
          </c:extLst>
        </c:ser>
        <c:ser>
          <c:idx val="5"/>
          <c:order val="5"/>
          <c:tx>
            <c:strRef>
              <c:f>'5nod_dati'!$S$201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'5nod_dati'!$M$202:$M$231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'5nod_dati'!$S$202:$S$231</c:f>
              <c:numCache>
                <c:formatCode>General</c:formatCode>
                <c:ptCount val="30"/>
                <c:pt idx="0" formatCode="0.0">
                  <c:v>19</c:v>
                </c:pt>
                <c:pt idx="2" formatCode="0.0">
                  <c:v>17.5</c:v>
                </c:pt>
                <c:pt idx="3" formatCode="0.0">
                  <c:v>20.499999999999996</c:v>
                </c:pt>
                <c:pt idx="5" formatCode="0.0">
                  <c:v>23.299999999999997</c:v>
                </c:pt>
                <c:pt idx="6" formatCode="0.0">
                  <c:v>16.999999999999996</c:v>
                </c:pt>
                <c:pt idx="7" formatCode="0.0">
                  <c:v>5.5999999999999979</c:v>
                </c:pt>
                <c:pt idx="8" formatCode="0.0">
                  <c:v>18.5</c:v>
                </c:pt>
                <c:pt idx="9" formatCode="0.0">
                  <c:v>19.599999999999998</c:v>
                </c:pt>
                <c:pt idx="10" formatCode="0.0">
                  <c:v>26.8</c:v>
                </c:pt>
                <c:pt idx="12" formatCode="0.0">
                  <c:v>19.899999999999999</c:v>
                </c:pt>
                <c:pt idx="13" formatCode="0.0">
                  <c:v>17.5</c:v>
                </c:pt>
                <c:pt idx="14" formatCode="0.0">
                  <c:v>21.099999999999998</c:v>
                </c:pt>
                <c:pt idx="16" formatCode="0.0">
                  <c:v>19.2</c:v>
                </c:pt>
                <c:pt idx="17" formatCode="0.0">
                  <c:v>13.599999999999998</c:v>
                </c:pt>
                <c:pt idx="19" formatCode="0.0">
                  <c:v>23.2</c:v>
                </c:pt>
                <c:pt idx="20" formatCode="0.0">
                  <c:v>13.099999999999998</c:v>
                </c:pt>
                <c:pt idx="21" formatCode="0.0">
                  <c:v>23.4</c:v>
                </c:pt>
                <c:pt idx="23" formatCode="0.0">
                  <c:v>16.100000000000001</c:v>
                </c:pt>
                <c:pt idx="24" formatCode="0.0">
                  <c:v>20.100000000000001</c:v>
                </c:pt>
                <c:pt idx="25" formatCode="0.0">
                  <c:v>18.7</c:v>
                </c:pt>
                <c:pt idx="26" formatCode="0.0">
                  <c:v>21.4</c:v>
                </c:pt>
                <c:pt idx="28" formatCode="0.0">
                  <c:v>17</c:v>
                </c:pt>
                <c:pt idx="29" formatCode="0.0">
                  <c:v>19.999999999999996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7ACC-447F-976B-F249E0629B84}"/>
            </c:ext>
          </c:extLst>
        </c:ser>
        <c:ser>
          <c:idx val="6"/>
          <c:order val="6"/>
          <c:tx>
            <c:strRef>
              <c:f>'5nod_dati'!$T$201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'5nod_dati'!$M$202:$M$231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'5nod_dati'!$T$202:$T$231</c:f>
              <c:numCache>
                <c:formatCode>General</c:formatCode>
                <c:ptCount val="30"/>
                <c:pt idx="0" formatCode="0">
                  <c:v>16.899999999999999</c:v>
                </c:pt>
                <c:pt idx="2" formatCode="0">
                  <c:v>19.100000000000001</c:v>
                </c:pt>
                <c:pt idx="3" formatCode="0">
                  <c:v>14.8</c:v>
                </c:pt>
                <c:pt idx="5" formatCode="0">
                  <c:v>0</c:v>
                </c:pt>
                <c:pt idx="6" formatCode="0">
                  <c:v>5.7</c:v>
                </c:pt>
                <c:pt idx="7" formatCode="0">
                  <c:v>6</c:v>
                </c:pt>
                <c:pt idx="8" formatCode="0">
                  <c:v>11.3</c:v>
                </c:pt>
                <c:pt idx="9" formatCode="0">
                  <c:v>23.3</c:v>
                </c:pt>
                <c:pt idx="10" formatCode="0">
                  <c:v>33.9</c:v>
                </c:pt>
                <c:pt idx="12" formatCode="0">
                  <c:v>32.5</c:v>
                </c:pt>
                <c:pt idx="13" formatCode="0">
                  <c:v>17.3</c:v>
                </c:pt>
                <c:pt idx="14" formatCode="0">
                  <c:v>13.4</c:v>
                </c:pt>
                <c:pt idx="16" formatCode="0">
                  <c:v>16.2</c:v>
                </c:pt>
                <c:pt idx="17" formatCode="0">
                  <c:v>33.299999999999997</c:v>
                </c:pt>
                <c:pt idx="19" formatCode="0">
                  <c:v>8.9</c:v>
                </c:pt>
                <c:pt idx="20" formatCode="0">
                  <c:v>13.5</c:v>
                </c:pt>
                <c:pt idx="21" formatCode="0">
                  <c:v>28.8</c:v>
                </c:pt>
                <c:pt idx="23" formatCode="0">
                  <c:v>12.4</c:v>
                </c:pt>
                <c:pt idx="24" formatCode="0">
                  <c:v>20.2</c:v>
                </c:pt>
                <c:pt idx="25" formatCode="0">
                  <c:v>11</c:v>
                </c:pt>
                <c:pt idx="26" formatCode="0">
                  <c:v>8</c:v>
                </c:pt>
                <c:pt idx="28" formatCode="0">
                  <c:v>15</c:v>
                </c:pt>
                <c:pt idx="29" formatCode="0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7ACC-447F-976B-F249E0629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7.8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422204017234055"/>
          <c:y val="9.190991794837124E-3"/>
          <c:w val="0.70403498391892716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8281819922724258"/>
          <c:y val="7.524929383654883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8003743250405496E-2"/>
          <c:w val="0.39520169420882473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'5nod_dati'!$W$201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BF5D-4238-A624-46DD952B6EEC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BF5D-4238-A624-46DD952B6EEC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BF5D-4238-A624-46DD952B6EEC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BF5D-4238-A624-46DD952B6EEC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BF5D-4238-A624-46DD952B6EEC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F5D-4238-A624-46DD952B6EEC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BF5D-4238-A624-46DD952B6EEC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F5D-4238-A624-46DD952B6EE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F5D-4238-A624-46DD952B6EE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F5D-4238-A624-46DD952B6EE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F5D-4238-A624-46DD952B6EE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F5D-4238-A624-46DD952B6EE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F5D-4238-A624-46DD952B6EE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F5D-4238-A624-46DD952B6EE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F5D-4238-A624-46DD952B6EE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F5D-4238-A624-46DD952B6EE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'5nod_dati'!$W$202:$W$231</c:f>
              <c:numCache>
                <c:formatCode>General</c:formatCode>
                <c:ptCount val="30"/>
                <c:pt idx="0" formatCode="0.0">
                  <c:v>41.25</c:v>
                </c:pt>
                <c:pt idx="2" formatCode="0.0">
                  <c:v>37.950000000000003</c:v>
                </c:pt>
                <c:pt idx="3" formatCode="0.0">
                  <c:v>44.45</c:v>
                </c:pt>
                <c:pt idx="5" formatCode="0.0">
                  <c:v>67.45</c:v>
                </c:pt>
                <c:pt idx="6" formatCode="0.0">
                  <c:v>45.7</c:v>
                </c:pt>
                <c:pt idx="7" formatCode="0.0">
                  <c:v>32.299999999999997</c:v>
                </c:pt>
                <c:pt idx="8" formatCode="0.0">
                  <c:v>40.700000000000003</c:v>
                </c:pt>
                <c:pt idx="9" formatCode="0.0">
                  <c:v>38.899999999999991</c:v>
                </c:pt>
                <c:pt idx="10" formatCode="0.0">
                  <c:v>38.200000000000003</c:v>
                </c:pt>
                <c:pt idx="12" formatCode="0.0">
                  <c:v>34.950000000000003</c:v>
                </c:pt>
                <c:pt idx="13" formatCode="0.0">
                  <c:v>39.050000000000004</c:v>
                </c:pt>
                <c:pt idx="14" formatCode="0.0">
                  <c:v>45.5</c:v>
                </c:pt>
                <c:pt idx="16" formatCode="0.0">
                  <c:v>42.15</c:v>
                </c:pt>
                <c:pt idx="17" formatCode="0.0">
                  <c:v>20.300000000000004</c:v>
                </c:pt>
                <c:pt idx="19" formatCode="0.0">
                  <c:v>50.6</c:v>
                </c:pt>
                <c:pt idx="20" formatCode="0.0">
                  <c:v>37.35</c:v>
                </c:pt>
                <c:pt idx="21" formatCode="0.0">
                  <c:v>38.049999999999997</c:v>
                </c:pt>
                <c:pt idx="23" formatCode="0.0">
                  <c:v>39.25</c:v>
                </c:pt>
                <c:pt idx="24" formatCode="0.0">
                  <c:v>38.6</c:v>
                </c:pt>
                <c:pt idx="25" formatCode="0.0">
                  <c:v>41.15</c:v>
                </c:pt>
                <c:pt idx="26" formatCode="0.0">
                  <c:v>53.5</c:v>
                </c:pt>
                <c:pt idx="28" formatCode="0.0">
                  <c:v>40.6</c:v>
                </c:pt>
                <c:pt idx="29" formatCode="0.0">
                  <c:v>41.55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5D-4238-A624-46DD952B6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'5nod_dati'!$N$309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'5nod_dati'!$M$310:$M$339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'5nod_dati'!$N$310:$N$339</c:f>
              <c:numCache>
                <c:formatCode>General</c:formatCode>
                <c:ptCount val="30"/>
                <c:pt idx="0" formatCode="0.0">
                  <c:v>27.999999999999993</c:v>
                </c:pt>
                <c:pt idx="2" formatCode="0.0">
                  <c:v>26.999999999999993</c:v>
                </c:pt>
                <c:pt idx="3" formatCode="0.0">
                  <c:v>28.999999999999986</c:v>
                </c:pt>
                <c:pt idx="5" formatCode="0.0">
                  <c:v>2.9999999999999858</c:v>
                </c:pt>
                <c:pt idx="6" formatCode="0.0">
                  <c:v>27.599999999999994</c:v>
                </c:pt>
                <c:pt idx="7" formatCode="0.0">
                  <c:v>29.9</c:v>
                </c:pt>
                <c:pt idx="8" formatCode="0.0">
                  <c:v>31.099999999999994</c:v>
                </c:pt>
                <c:pt idx="9" formatCode="0.0">
                  <c:v>30.29999999999999</c:v>
                </c:pt>
                <c:pt idx="10" formatCode="0.0">
                  <c:v>31.199999999999996</c:v>
                </c:pt>
                <c:pt idx="12" formatCode="0.0">
                  <c:v>19.5</c:v>
                </c:pt>
                <c:pt idx="13" formatCode="0.0">
                  <c:v>30.299999999999997</c:v>
                </c:pt>
                <c:pt idx="14" formatCode="0.0">
                  <c:v>26.599999999999994</c:v>
                </c:pt>
                <c:pt idx="16" formatCode="0.0">
                  <c:v>26.999999999999986</c:v>
                </c:pt>
                <c:pt idx="17" formatCode="0.0">
                  <c:v>55.199999999999996</c:v>
                </c:pt>
                <c:pt idx="19" formatCode="0.0">
                  <c:v>17.899999999999991</c:v>
                </c:pt>
                <c:pt idx="20" formatCode="0.0">
                  <c:v>34.299999999999997</c:v>
                </c:pt>
                <c:pt idx="21" formatCode="0.0">
                  <c:v>28.799999999999997</c:v>
                </c:pt>
                <c:pt idx="23" formatCode="0.0">
                  <c:v>18.099999999999994</c:v>
                </c:pt>
                <c:pt idx="24" formatCode="0.0">
                  <c:v>26.29999999999999</c:v>
                </c:pt>
                <c:pt idx="25" formatCode="0.0">
                  <c:v>29.1</c:v>
                </c:pt>
                <c:pt idx="26" formatCode="0.0">
                  <c:v>24.29999999999999</c:v>
                </c:pt>
                <c:pt idx="28" formatCode="0.0">
                  <c:v>22.099999999999994</c:v>
                </c:pt>
                <c:pt idx="29" formatCode="0.0">
                  <c:v>31.099999999999994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0-4A84-893D-D19E92D01095}"/>
            </c:ext>
          </c:extLst>
        </c:ser>
        <c:ser>
          <c:idx val="1"/>
          <c:order val="1"/>
          <c:tx>
            <c:strRef>
              <c:f>'5nod_dati'!$O$309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CC0-4A84-893D-D19E92D01095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CC0-4A84-893D-D19E92D0109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CC0-4A84-893D-D19E92D0109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CC0-4A84-893D-D19E92D01095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CC0-4A84-893D-D19E92D0109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CC0-4A84-893D-D19E92D0109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CC0-4A84-893D-D19E92D0109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CC0-4A84-893D-D19E92D01095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CC0-4A84-893D-D19E92D01095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CC0-4A84-893D-D19E92D01095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CC0-4A84-893D-D19E92D01095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0CC0-4A84-893D-D19E92D01095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0CC0-4A84-893D-D19E92D01095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0CC0-4A84-893D-D19E92D01095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0CC0-4A84-893D-D19E92D01095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0CC0-4A84-893D-D19E92D01095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0CC0-4A84-893D-D19E92D01095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0CC0-4A84-893D-D19E92D01095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0CC0-4A84-893D-D19E92D01095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0CC0-4A84-893D-D19E92D01095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0CC0-4A84-893D-D19E92D01095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0CC0-4A84-893D-D19E92D01095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0CC0-4A84-893D-D19E92D0109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'5nod_dati'!$M$310:$M$339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'5nod_dati'!$O$310:$O$339</c:f>
              <c:numCache>
                <c:formatCode>General</c:formatCode>
                <c:ptCount val="30"/>
                <c:pt idx="0" formatCode="0">
                  <c:v>27</c:v>
                </c:pt>
                <c:pt idx="2" formatCode="0">
                  <c:v>26</c:v>
                </c:pt>
                <c:pt idx="3" formatCode="0">
                  <c:v>27.9</c:v>
                </c:pt>
                <c:pt idx="5" formatCode="0">
                  <c:v>16.399999999999999</c:v>
                </c:pt>
                <c:pt idx="6" formatCode="0">
                  <c:v>25</c:v>
                </c:pt>
                <c:pt idx="7" formatCode="0">
                  <c:v>27.6</c:v>
                </c:pt>
                <c:pt idx="8" formatCode="0">
                  <c:v>26.8</c:v>
                </c:pt>
                <c:pt idx="9" formatCode="0">
                  <c:v>32.9</c:v>
                </c:pt>
                <c:pt idx="10" formatCode="0">
                  <c:v>26.8</c:v>
                </c:pt>
                <c:pt idx="12" formatCode="0">
                  <c:v>34.299999999999997</c:v>
                </c:pt>
                <c:pt idx="13" formatCode="0">
                  <c:v>25.8</c:v>
                </c:pt>
                <c:pt idx="14" formatCode="0">
                  <c:v>27.2</c:v>
                </c:pt>
                <c:pt idx="16" formatCode="0">
                  <c:v>27.4</c:v>
                </c:pt>
                <c:pt idx="17" formatCode="0">
                  <c:v>13.8</c:v>
                </c:pt>
                <c:pt idx="19" formatCode="0">
                  <c:v>25.5</c:v>
                </c:pt>
                <c:pt idx="20" formatCode="0">
                  <c:v>28.3</c:v>
                </c:pt>
                <c:pt idx="21" formatCode="0">
                  <c:v>26.6</c:v>
                </c:pt>
                <c:pt idx="23" formatCode="0">
                  <c:v>38.299999999999997</c:v>
                </c:pt>
                <c:pt idx="24" formatCode="0">
                  <c:v>24.4</c:v>
                </c:pt>
                <c:pt idx="25" formatCode="0">
                  <c:v>33.1</c:v>
                </c:pt>
                <c:pt idx="26" formatCode="0">
                  <c:v>21.7</c:v>
                </c:pt>
                <c:pt idx="28" formatCode="0">
                  <c:v>30.2</c:v>
                </c:pt>
                <c:pt idx="29" formatCode="0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CC0-4A84-893D-D19E92D01095}"/>
            </c:ext>
          </c:extLst>
        </c:ser>
        <c:ser>
          <c:idx val="2"/>
          <c:order val="2"/>
          <c:tx>
            <c:strRef>
              <c:f>'5nod_dati'!$P$309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0CC0-4A84-893D-D19E92D01095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0CC0-4A84-893D-D19E92D0109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0CC0-4A84-893D-D19E92D0109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0CC0-4A84-893D-D19E92D01095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0CC0-4A84-893D-D19E92D0109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0CC0-4A84-893D-D19E92D0109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0CC0-4A84-893D-D19E92D0109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0CC0-4A84-893D-D19E92D01095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0CC0-4A84-893D-D19E92D0109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'5nod_dati'!$M$310:$M$339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'5nod_dati'!$P$310:$P$339</c:f>
              <c:numCache>
                <c:formatCode>General</c:formatCode>
                <c:ptCount val="30"/>
                <c:pt idx="0" formatCode="0">
                  <c:v>42.6</c:v>
                </c:pt>
                <c:pt idx="2" formatCode="0">
                  <c:v>44.6</c:v>
                </c:pt>
                <c:pt idx="3" formatCode="0">
                  <c:v>40.700000000000003</c:v>
                </c:pt>
                <c:pt idx="5" formatCode="0">
                  <c:v>78.2</c:v>
                </c:pt>
                <c:pt idx="6" formatCode="0">
                  <c:v>45</c:v>
                </c:pt>
                <c:pt idx="7" formatCode="0">
                  <c:v>40.1</c:v>
                </c:pt>
                <c:pt idx="8" formatCode="0">
                  <c:v>39.700000000000003</c:v>
                </c:pt>
                <c:pt idx="9" formatCode="0">
                  <c:v>34.4</c:v>
                </c:pt>
                <c:pt idx="10" formatCode="0">
                  <c:v>39.6</c:v>
                </c:pt>
                <c:pt idx="12" formatCode="0">
                  <c:v>43.8</c:v>
                </c:pt>
                <c:pt idx="13" formatCode="0">
                  <c:v>41.5</c:v>
                </c:pt>
                <c:pt idx="14" formatCode="0">
                  <c:v>43.8</c:v>
                </c:pt>
                <c:pt idx="16" formatCode="0">
                  <c:v>43.2</c:v>
                </c:pt>
                <c:pt idx="17" formatCode="0">
                  <c:v>28.6</c:v>
                </c:pt>
                <c:pt idx="19" formatCode="0">
                  <c:v>54.2</c:v>
                </c:pt>
                <c:pt idx="20" formatCode="0">
                  <c:v>35</c:v>
                </c:pt>
                <c:pt idx="21" formatCode="0">
                  <c:v>42.2</c:v>
                </c:pt>
                <c:pt idx="23" formatCode="0">
                  <c:v>41.2</c:v>
                </c:pt>
                <c:pt idx="24" formatCode="0">
                  <c:v>46.9</c:v>
                </c:pt>
                <c:pt idx="25" formatCode="0">
                  <c:v>35.4</c:v>
                </c:pt>
                <c:pt idx="26" formatCode="0">
                  <c:v>51.6</c:v>
                </c:pt>
                <c:pt idx="28" formatCode="0">
                  <c:v>45.3</c:v>
                </c:pt>
                <c:pt idx="29" formatCode="0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0CC0-4A84-893D-D19E92D01095}"/>
            </c:ext>
          </c:extLst>
        </c:ser>
        <c:ser>
          <c:idx val="3"/>
          <c:order val="3"/>
          <c:tx>
            <c:strRef>
              <c:f>'5nod_dati'!$Q$309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0CC0-4A84-893D-D19E92D01095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0CC0-4A84-893D-D19E92D01095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0CC0-4A84-893D-D19E92D01095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0CC0-4A84-893D-D19E92D01095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0CC0-4A84-893D-D19E92D01095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0CC0-4A84-893D-D19E92D01095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0CC0-4A84-893D-D19E92D01095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0CC0-4A84-893D-D19E92D01095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0CC0-4A84-893D-D19E92D01095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0CC0-4A84-893D-D19E92D01095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0CC0-4A84-893D-D19E92D01095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0CC0-4A84-893D-D19E92D01095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0CC0-4A84-893D-D19E92D01095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0CC0-4A84-893D-D19E92D01095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0CC0-4A84-893D-D19E92D01095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0CC0-4A84-893D-D19E92D01095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0CC0-4A84-893D-D19E92D01095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0CC0-4A84-893D-D19E92D01095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0CC0-4A84-893D-D19E92D01095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0CC0-4A84-893D-D19E92D01095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0CC0-4A84-893D-D19E92D01095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0CC0-4A84-893D-D19E92D01095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0CC0-4A84-893D-D19E92D01095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0CC0-4A84-893D-D19E92D01095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0CC0-4A84-893D-D19E92D01095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0CC0-4A84-893D-D19E92D01095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0CC0-4A84-893D-D19E92D01095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0CC0-4A84-893D-D19E92D01095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0CC0-4A84-893D-D19E92D01095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0CC0-4A84-893D-D19E92D01095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0CC0-4A84-893D-D19E92D01095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0CC0-4A84-893D-D19E92D01095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0CC0-4A84-893D-D19E92D01095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0CC0-4A84-893D-D19E92D01095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0CC0-4A84-893D-D19E92D01095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0CC0-4A84-893D-D19E92D01095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0CC0-4A84-893D-D19E92D01095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0CC0-4A84-893D-D19E92D01095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0CC0-4A84-893D-D19E92D01095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0CC0-4A84-893D-D19E92D01095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'5nod_dati'!$M$310:$M$339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'5nod_dati'!$Q$310:$Q$339</c:f>
              <c:numCache>
                <c:formatCode>General</c:formatCode>
                <c:ptCount val="30"/>
                <c:pt idx="0" formatCode="0">
                  <c:v>9.6</c:v>
                </c:pt>
                <c:pt idx="2" formatCode="0">
                  <c:v>9.5</c:v>
                </c:pt>
                <c:pt idx="3" formatCode="0">
                  <c:v>9.6</c:v>
                </c:pt>
                <c:pt idx="6" formatCode="0">
                  <c:v>14.5</c:v>
                </c:pt>
                <c:pt idx="7" formatCode="0">
                  <c:v>16</c:v>
                </c:pt>
                <c:pt idx="8" formatCode="0">
                  <c:v>12.2</c:v>
                </c:pt>
                <c:pt idx="9" formatCode="0">
                  <c:v>8.8000000000000007</c:v>
                </c:pt>
                <c:pt idx="10" formatCode="0">
                  <c:v>4.5999999999999996</c:v>
                </c:pt>
                <c:pt idx="12" formatCode="0">
                  <c:v>6.8</c:v>
                </c:pt>
                <c:pt idx="13" formatCode="0">
                  <c:v>8.1999999999999993</c:v>
                </c:pt>
                <c:pt idx="14" formatCode="0">
                  <c:v>12</c:v>
                </c:pt>
                <c:pt idx="16" formatCode="0">
                  <c:v>8.6999999999999993</c:v>
                </c:pt>
                <c:pt idx="17" formatCode="0">
                  <c:v>29.8</c:v>
                </c:pt>
                <c:pt idx="19" formatCode="0">
                  <c:v>11</c:v>
                </c:pt>
                <c:pt idx="20" formatCode="0">
                  <c:v>12.4</c:v>
                </c:pt>
                <c:pt idx="21" formatCode="0">
                  <c:v>4.5</c:v>
                </c:pt>
                <c:pt idx="23" formatCode="0">
                  <c:v>4.5</c:v>
                </c:pt>
                <c:pt idx="24" formatCode="0">
                  <c:v>11</c:v>
                </c:pt>
                <c:pt idx="25" formatCode="0">
                  <c:v>9.1999999999999993</c:v>
                </c:pt>
                <c:pt idx="26" formatCode="0">
                  <c:v>12.6</c:v>
                </c:pt>
                <c:pt idx="28" formatCode="0">
                  <c:v>10.7</c:v>
                </c:pt>
                <c:pt idx="29" formatCode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0CC0-4A84-893D-D19E92D01095}"/>
            </c:ext>
          </c:extLst>
        </c:ser>
        <c:ser>
          <c:idx val="4"/>
          <c:order val="4"/>
          <c:tx>
            <c:strRef>
              <c:f>'5nod_dati'!$R$309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0CC0-4A84-893D-D19E92D01095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0CC0-4A84-893D-D19E92D0109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0CC0-4A84-893D-D19E92D0109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0CC0-4A84-893D-D19E92D01095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0CC0-4A84-893D-D19E92D0109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0CC0-4A84-893D-D19E92D0109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0CC0-4A84-893D-D19E92D0109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0CC0-4A84-893D-D19E92D01095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0CC0-4A84-893D-D19E92D01095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0CC0-4A84-893D-D19E92D01095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0CC0-4A84-893D-D19E92D01095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0CC0-4A84-893D-D19E92D01095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0CC0-4A84-893D-D19E92D01095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0CC0-4A84-893D-D19E92D01095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0CC0-4A84-893D-D19E92D01095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0CC0-4A84-893D-D19E92D01095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0CC0-4A84-893D-D19E92D01095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0CC0-4A84-893D-D19E92D01095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0CC0-4A84-893D-D19E92D01095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0CC0-4A84-893D-D19E92D01095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0CC0-4A84-893D-D19E92D01095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0CC0-4A84-893D-D19E92D01095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0CC0-4A84-893D-D19E92D01095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0CC0-4A84-893D-D19E92D01095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0CC0-4A84-893D-D19E92D01095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0CC0-4A84-893D-D19E92D01095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0CC0-4A84-893D-D19E92D01095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0CC0-4A84-893D-D19E92D01095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0CC0-4A84-893D-D19E92D01095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0CC0-4A84-893D-D19E92D01095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0CC0-4A84-893D-D19E92D01095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0CC0-4A84-893D-D19E92D01095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0CC0-4A84-893D-D19E92D01095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0CC0-4A84-893D-D19E92D01095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0CC0-4A84-893D-D19E92D01095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0CC0-4A84-893D-D19E92D01095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0CC0-4A84-893D-D19E92D01095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0CC0-4A84-893D-D19E92D01095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0CC0-4A84-893D-D19E92D01095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0CC0-4A84-893D-D19E92D0109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'5nod_dati'!$M$310:$M$339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'5nod_dati'!$R$310:$R$339</c:f>
              <c:numCache>
                <c:formatCode>General</c:formatCode>
                <c:ptCount val="30"/>
                <c:pt idx="0" formatCode="0">
                  <c:v>2.4</c:v>
                </c:pt>
                <c:pt idx="2" formatCode="0">
                  <c:v>3</c:v>
                </c:pt>
                <c:pt idx="3" formatCode="0">
                  <c:v>1.8</c:v>
                </c:pt>
                <c:pt idx="6" formatCode="0">
                  <c:v>2.4</c:v>
                </c:pt>
                <c:pt idx="7" formatCode="0">
                  <c:v>4.5999999999999996</c:v>
                </c:pt>
                <c:pt idx="8" formatCode="0">
                  <c:v>2.8</c:v>
                </c:pt>
                <c:pt idx="9" formatCode="0">
                  <c:v>4.5</c:v>
                </c:pt>
                <c:pt idx="12" formatCode="0">
                  <c:v>4.5999999999999996</c:v>
                </c:pt>
                <c:pt idx="13" formatCode="0">
                  <c:v>3.1</c:v>
                </c:pt>
                <c:pt idx="14" formatCode="0">
                  <c:v>1</c:v>
                </c:pt>
                <c:pt idx="16" formatCode="0">
                  <c:v>1.8</c:v>
                </c:pt>
                <c:pt idx="17" formatCode="0">
                  <c:v>15.1</c:v>
                </c:pt>
                <c:pt idx="19" formatCode="0">
                  <c:v>1.3</c:v>
                </c:pt>
                <c:pt idx="20" formatCode="0">
                  <c:v>4.4000000000000004</c:v>
                </c:pt>
                <c:pt idx="21" formatCode="0">
                  <c:v>0.6</c:v>
                </c:pt>
                <c:pt idx="23" formatCode="0">
                  <c:v>4</c:v>
                </c:pt>
                <c:pt idx="25" formatCode="0">
                  <c:v>3.9</c:v>
                </c:pt>
                <c:pt idx="26" formatCode="0">
                  <c:v>4.2</c:v>
                </c:pt>
                <c:pt idx="28" formatCode="0">
                  <c:v>1.4</c:v>
                </c:pt>
                <c:pt idx="29" formatCode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0CC0-4A84-893D-D19E92D01095}"/>
            </c:ext>
          </c:extLst>
        </c:ser>
        <c:ser>
          <c:idx val="5"/>
          <c:order val="5"/>
          <c:tx>
            <c:strRef>
              <c:f>'5nod_dati'!$S$309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'5nod_dati'!$M$310:$M$339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'5nod_dati'!$S$310:$S$339</c:f>
              <c:numCache>
                <c:formatCode>General</c:formatCode>
                <c:ptCount val="30"/>
                <c:pt idx="0" formatCode="0.0">
                  <c:v>38</c:v>
                </c:pt>
                <c:pt idx="2" formatCode="0.0">
                  <c:v>37.5</c:v>
                </c:pt>
                <c:pt idx="3" formatCode="0.0">
                  <c:v>38.6</c:v>
                </c:pt>
                <c:pt idx="5" formatCode="0.0">
                  <c:v>50</c:v>
                </c:pt>
                <c:pt idx="6" formatCode="0.0">
                  <c:v>33.1</c:v>
                </c:pt>
                <c:pt idx="7" formatCode="0.0">
                  <c:v>29.4</c:v>
                </c:pt>
                <c:pt idx="8" formatCode="0.0">
                  <c:v>35</c:v>
                </c:pt>
                <c:pt idx="9" formatCode="0.0">
                  <c:v>36.700000000000003</c:v>
                </c:pt>
                <c:pt idx="10" formatCode="0.0">
                  <c:v>45.4</c:v>
                </c:pt>
                <c:pt idx="12" formatCode="0.0">
                  <c:v>38.6</c:v>
                </c:pt>
                <c:pt idx="13" formatCode="0.0">
                  <c:v>38.700000000000003</c:v>
                </c:pt>
                <c:pt idx="14" formatCode="0.0">
                  <c:v>37</c:v>
                </c:pt>
                <c:pt idx="16" formatCode="0.0">
                  <c:v>39.5</c:v>
                </c:pt>
                <c:pt idx="17" formatCode="0.0">
                  <c:v>5.0999999999999979</c:v>
                </c:pt>
                <c:pt idx="19" formatCode="0.0">
                  <c:v>37.700000000000003</c:v>
                </c:pt>
                <c:pt idx="20" formatCode="0.0">
                  <c:v>33.200000000000003</c:v>
                </c:pt>
                <c:pt idx="21" formatCode="0.0">
                  <c:v>44.9</c:v>
                </c:pt>
                <c:pt idx="23" formatCode="0.0">
                  <c:v>41.5</c:v>
                </c:pt>
                <c:pt idx="24" formatCode="0.0">
                  <c:v>39</c:v>
                </c:pt>
                <c:pt idx="25" formatCode="0.0">
                  <c:v>36.900000000000006</c:v>
                </c:pt>
                <c:pt idx="26" formatCode="0.0">
                  <c:v>33.199999999999996</c:v>
                </c:pt>
                <c:pt idx="28" formatCode="0.0">
                  <c:v>37.900000000000006</c:v>
                </c:pt>
                <c:pt idx="29" formatCode="0.0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0CC0-4A84-893D-D19E92D01095}"/>
            </c:ext>
          </c:extLst>
        </c:ser>
        <c:ser>
          <c:idx val="6"/>
          <c:order val="6"/>
          <c:tx>
            <c:strRef>
              <c:f>'5nod_dati'!$T$309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'5nod_dati'!$M$310:$M$339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'5nod_dati'!$T$310:$T$339</c:f>
              <c:numCache>
                <c:formatCode>General</c:formatCode>
                <c:ptCount val="30"/>
                <c:pt idx="0" formatCode="0">
                  <c:v>18.5</c:v>
                </c:pt>
                <c:pt idx="2" formatCode="0">
                  <c:v>16.899999999999999</c:v>
                </c:pt>
                <c:pt idx="3" formatCode="0">
                  <c:v>20</c:v>
                </c:pt>
                <c:pt idx="5" formatCode="0">
                  <c:v>5.5</c:v>
                </c:pt>
                <c:pt idx="6" formatCode="0">
                  <c:v>13.1</c:v>
                </c:pt>
                <c:pt idx="7" formatCode="0">
                  <c:v>11.7</c:v>
                </c:pt>
                <c:pt idx="8" formatCode="0">
                  <c:v>18.399999999999999</c:v>
                </c:pt>
                <c:pt idx="9" formatCode="0">
                  <c:v>19.399999999999999</c:v>
                </c:pt>
                <c:pt idx="10" formatCode="0">
                  <c:v>29.1</c:v>
                </c:pt>
                <c:pt idx="12" formatCode="0">
                  <c:v>10.6</c:v>
                </c:pt>
                <c:pt idx="13" formatCode="0">
                  <c:v>21.3</c:v>
                </c:pt>
                <c:pt idx="14" formatCode="0">
                  <c:v>16</c:v>
                </c:pt>
                <c:pt idx="16" formatCode="0">
                  <c:v>18.899999999999999</c:v>
                </c:pt>
                <c:pt idx="17" formatCode="0">
                  <c:v>12.6</c:v>
                </c:pt>
                <c:pt idx="19" formatCode="0">
                  <c:v>8</c:v>
                </c:pt>
                <c:pt idx="20" formatCode="0">
                  <c:v>20</c:v>
                </c:pt>
                <c:pt idx="21" formatCode="0">
                  <c:v>26.1</c:v>
                </c:pt>
                <c:pt idx="23" formatCode="0">
                  <c:v>12</c:v>
                </c:pt>
                <c:pt idx="24" formatCode="0">
                  <c:v>17.7</c:v>
                </c:pt>
                <c:pt idx="25" formatCode="0">
                  <c:v>18.5</c:v>
                </c:pt>
                <c:pt idx="26" formatCode="0">
                  <c:v>9.9</c:v>
                </c:pt>
                <c:pt idx="28" formatCode="0">
                  <c:v>12.3</c:v>
                </c:pt>
                <c:pt idx="29" formatCode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0CC0-4A84-893D-D19E92D01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7.6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79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3660932095394136"/>
          <c:y val="9.190991794837124E-3"/>
          <c:w val="0.66164770313732635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8281819922724258"/>
          <c:y val="3.6205864015730507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45242630078965446"/>
          <c:h val="0.88967141418377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'5nod_dati'!$W$309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303D-4E5A-B92B-8A39AD9458D9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303D-4E5A-B92B-8A39AD9458D9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303D-4E5A-B92B-8A39AD9458D9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303D-4E5A-B92B-8A39AD9458D9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303D-4E5A-B92B-8A39AD9458D9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303D-4E5A-B92B-8A39AD9458D9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303D-4E5A-B92B-8A39AD9458D9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03D-4E5A-B92B-8A39AD9458D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03D-4E5A-B92B-8A39AD9458D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03D-4E5A-B92B-8A39AD9458D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03D-4E5A-B92B-8A39AD9458D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03D-4E5A-B92B-8A39AD9458D9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03D-4E5A-B92B-8A39AD9458D9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03D-4E5A-B92B-8A39AD9458D9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03D-4E5A-B92B-8A39AD9458D9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03D-4E5A-B92B-8A39AD9458D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'5nod_dati'!$W$310:$W$339</c:f>
              <c:numCache>
                <c:formatCode>General</c:formatCode>
                <c:ptCount val="30"/>
                <c:pt idx="0" formatCode="0.0">
                  <c:v>41.099999999999994</c:v>
                </c:pt>
                <c:pt idx="2" formatCode="0.0">
                  <c:v>40.549999999999997</c:v>
                </c:pt>
                <c:pt idx="3" formatCode="0.0">
                  <c:v>41.65</c:v>
                </c:pt>
                <c:pt idx="5" formatCode="0.0">
                  <c:v>55.5</c:v>
                </c:pt>
                <c:pt idx="6" formatCode="0.0">
                  <c:v>37.85</c:v>
                </c:pt>
                <c:pt idx="7" formatCode="0.0">
                  <c:v>35.050000000000004</c:v>
                </c:pt>
                <c:pt idx="8" formatCode="0.0">
                  <c:v>37.750000000000007</c:v>
                </c:pt>
                <c:pt idx="9" formatCode="0.0">
                  <c:v>41.199999999999996</c:v>
                </c:pt>
                <c:pt idx="10" formatCode="0.0">
                  <c:v>44.300000000000004</c:v>
                </c:pt>
                <c:pt idx="12" formatCode="0.0">
                  <c:v>48.199999999999996</c:v>
                </c:pt>
                <c:pt idx="13" formatCode="0.0">
                  <c:v>39.349999999999994</c:v>
                </c:pt>
                <c:pt idx="14" formatCode="0.0">
                  <c:v>42.099999999999994</c:v>
                </c:pt>
                <c:pt idx="16" formatCode="0.0">
                  <c:v>42.85</c:v>
                </c:pt>
                <c:pt idx="17" formatCode="0.0">
                  <c:v>-1.8999999999999986</c:v>
                </c:pt>
                <c:pt idx="19" formatCode="0.0">
                  <c:v>45.800000000000004</c:v>
                </c:pt>
                <c:pt idx="20" formatCode="0.0">
                  <c:v>35.199999999999996</c:v>
                </c:pt>
                <c:pt idx="21" formatCode="0.0">
                  <c:v>44.85</c:v>
                </c:pt>
                <c:pt idx="23" formatCode="0.0">
                  <c:v>52.65</c:v>
                </c:pt>
                <c:pt idx="24" formatCode="0.0">
                  <c:v>42.349999999999994</c:v>
                </c:pt>
                <c:pt idx="25" formatCode="0.0">
                  <c:v>42.3</c:v>
                </c:pt>
                <c:pt idx="26" formatCode="0.0">
                  <c:v>37</c:v>
                </c:pt>
                <c:pt idx="28" formatCode="0.0">
                  <c:v>46.099999999999994</c:v>
                </c:pt>
                <c:pt idx="29" formatCode="0.0">
                  <c:v>38.500000000000007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3D-4E5A-B92B-8A39AD945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'5nod_dati'!$N$381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'5nod_dati'!$M$382:$M$411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'5nod_dati'!$N$382:$N$411</c:f>
              <c:numCache>
                <c:formatCode>General</c:formatCode>
                <c:ptCount val="30"/>
                <c:pt idx="0" formatCode="0.0">
                  <c:v>30.999999999999986</c:v>
                </c:pt>
                <c:pt idx="2" formatCode="0.0">
                  <c:v>29.099999999999987</c:v>
                </c:pt>
                <c:pt idx="3" formatCode="0.0">
                  <c:v>32.899999999999991</c:v>
                </c:pt>
                <c:pt idx="5" formatCode="0.0">
                  <c:v>3.5999999999999943</c:v>
                </c:pt>
                <c:pt idx="6" formatCode="0.0">
                  <c:v>29.699999999999996</c:v>
                </c:pt>
                <c:pt idx="7" formatCode="0.0">
                  <c:v>26.899999999999991</c:v>
                </c:pt>
                <c:pt idx="8" formatCode="0.0">
                  <c:v>35.499999999999993</c:v>
                </c:pt>
                <c:pt idx="9" formatCode="0.0">
                  <c:v>32.599999999999994</c:v>
                </c:pt>
                <c:pt idx="10" formatCode="0.0">
                  <c:v>38.599999999999994</c:v>
                </c:pt>
                <c:pt idx="12" formatCode="0.0">
                  <c:v>40.79999999999999</c:v>
                </c:pt>
                <c:pt idx="13" formatCode="0.0">
                  <c:v>29.4</c:v>
                </c:pt>
                <c:pt idx="14" formatCode="0.0">
                  <c:v>31.599999999999987</c:v>
                </c:pt>
                <c:pt idx="16" formatCode="0.0">
                  <c:v>30</c:v>
                </c:pt>
                <c:pt idx="17" formatCode="0.0">
                  <c:v>43</c:v>
                </c:pt>
                <c:pt idx="19" formatCode="0.0">
                  <c:v>24.899999999999991</c:v>
                </c:pt>
                <c:pt idx="20" formatCode="0.0">
                  <c:v>31.199999999999996</c:v>
                </c:pt>
                <c:pt idx="21" formatCode="0.0">
                  <c:v>36.5</c:v>
                </c:pt>
                <c:pt idx="23" formatCode="0.0">
                  <c:v>24.4</c:v>
                </c:pt>
                <c:pt idx="24" formatCode="0.0">
                  <c:v>26.599999999999987</c:v>
                </c:pt>
                <c:pt idx="25" formatCode="0.0">
                  <c:v>38.099999999999987</c:v>
                </c:pt>
                <c:pt idx="26" formatCode="0.0">
                  <c:v>18.29999999999999</c:v>
                </c:pt>
                <c:pt idx="28" formatCode="0.0">
                  <c:v>25.599999999999994</c:v>
                </c:pt>
                <c:pt idx="29" formatCode="0.0">
                  <c:v>33.79999999999999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6-4DDF-A64E-975865091B54}"/>
            </c:ext>
          </c:extLst>
        </c:ser>
        <c:ser>
          <c:idx val="1"/>
          <c:order val="1"/>
          <c:tx>
            <c:strRef>
              <c:f>'5nod_dati'!$O$381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D16-4DDF-A64E-975865091B5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D16-4DDF-A64E-975865091B5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D16-4DDF-A64E-975865091B54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D16-4DDF-A64E-975865091B54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D16-4DDF-A64E-975865091B5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D16-4DDF-A64E-975865091B54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D16-4DDF-A64E-975865091B5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D16-4DDF-A64E-975865091B5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D16-4DDF-A64E-975865091B5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D16-4DDF-A64E-975865091B54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D16-4DDF-A64E-975865091B54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2D16-4DDF-A64E-975865091B54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2D16-4DDF-A64E-975865091B54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2D16-4DDF-A64E-975865091B54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2D16-4DDF-A64E-975865091B54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2D16-4DDF-A64E-975865091B54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2D16-4DDF-A64E-975865091B54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2D16-4DDF-A64E-975865091B54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2D16-4DDF-A64E-975865091B54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2D16-4DDF-A64E-975865091B54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2D16-4DDF-A64E-975865091B54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2D16-4DDF-A64E-975865091B54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2D16-4DDF-A64E-975865091B5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'5nod_dati'!$M$382:$M$411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'5nod_dati'!$O$382:$O$411</c:f>
              <c:numCache>
                <c:formatCode>General</c:formatCode>
                <c:ptCount val="30"/>
                <c:pt idx="0" formatCode="0">
                  <c:v>18.399999999999999</c:v>
                </c:pt>
                <c:pt idx="2" formatCode="0">
                  <c:v>19.399999999999999</c:v>
                </c:pt>
                <c:pt idx="3" formatCode="0">
                  <c:v>17.399999999999999</c:v>
                </c:pt>
                <c:pt idx="5" formatCode="0">
                  <c:v>19.600000000000001</c:v>
                </c:pt>
                <c:pt idx="6" formatCode="0">
                  <c:v>20.5</c:v>
                </c:pt>
                <c:pt idx="7" formatCode="0">
                  <c:v>24.4</c:v>
                </c:pt>
                <c:pt idx="8" formatCode="0">
                  <c:v>14</c:v>
                </c:pt>
                <c:pt idx="9" formatCode="0">
                  <c:v>20.7</c:v>
                </c:pt>
                <c:pt idx="10" formatCode="0">
                  <c:v>14.3</c:v>
                </c:pt>
                <c:pt idx="12" formatCode="0">
                  <c:v>17.399999999999999</c:v>
                </c:pt>
                <c:pt idx="13" formatCode="0">
                  <c:v>18.100000000000001</c:v>
                </c:pt>
                <c:pt idx="14" formatCode="0">
                  <c:v>18.899999999999999</c:v>
                </c:pt>
                <c:pt idx="16" formatCode="0">
                  <c:v>18.8</c:v>
                </c:pt>
                <c:pt idx="17" formatCode="0">
                  <c:v>11.8</c:v>
                </c:pt>
                <c:pt idx="19" formatCode="0">
                  <c:v>20.9</c:v>
                </c:pt>
                <c:pt idx="20" formatCode="0">
                  <c:v>19.3</c:v>
                </c:pt>
                <c:pt idx="21" formatCode="0">
                  <c:v>14.8</c:v>
                </c:pt>
                <c:pt idx="23" formatCode="0">
                  <c:v>17.100000000000001</c:v>
                </c:pt>
                <c:pt idx="24" formatCode="0">
                  <c:v>18.399999999999999</c:v>
                </c:pt>
                <c:pt idx="25" formatCode="0">
                  <c:v>18.899999999999999</c:v>
                </c:pt>
                <c:pt idx="26" formatCode="0">
                  <c:v>25.4</c:v>
                </c:pt>
                <c:pt idx="28" formatCode="0">
                  <c:v>27.3</c:v>
                </c:pt>
                <c:pt idx="29" formatCode="0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D16-4DDF-A64E-975865091B54}"/>
            </c:ext>
          </c:extLst>
        </c:ser>
        <c:ser>
          <c:idx val="2"/>
          <c:order val="2"/>
          <c:tx>
            <c:strRef>
              <c:f>'5nod_dati'!$P$381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2D16-4DDF-A64E-975865091B5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2D16-4DDF-A64E-975865091B5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2D16-4DDF-A64E-975865091B54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2D16-4DDF-A64E-975865091B54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2D16-4DDF-A64E-975865091B5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2D16-4DDF-A64E-975865091B54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2D16-4DDF-A64E-975865091B5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2D16-4DDF-A64E-975865091B54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2D16-4DDF-A64E-975865091B5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'5nod_dati'!$M$382:$M$411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'5nod_dati'!$P$382:$P$411</c:f>
              <c:numCache>
                <c:formatCode>General</c:formatCode>
                <c:ptCount val="30"/>
                <c:pt idx="0" formatCode="0">
                  <c:v>48.7</c:v>
                </c:pt>
                <c:pt idx="2" formatCode="0">
                  <c:v>49.6</c:v>
                </c:pt>
                <c:pt idx="3" formatCode="0">
                  <c:v>47.8</c:v>
                </c:pt>
                <c:pt idx="5" formatCode="0">
                  <c:v>74.900000000000006</c:v>
                </c:pt>
                <c:pt idx="6" formatCode="0">
                  <c:v>47.9</c:v>
                </c:pt>
                <c:pt idx="7" formatCode="0">
                  <c:v>46.8</c:v>
                </c:pt>
                <c:pt idx="8" formatCode="0">
                  <c:v>48.6</c:v>
                </c:pt>
                <c:pt idx="9" formatCode="0">
                  <c:v>44.8</c:v>
                </c:pt>
                <c:pt idx="10" formatCode="0">
                  <c:v>45.2</c:v>
                </c:pt>
                <c:pt idx="12" formatCode="0">
                  <c:v>39.9</c:v>
                </c:pt>
                <c:pt idx="13" formatCode="0">
                  <c:v>50.6</c:v>
                </c:pt>
                <c:pt idx="14" formatCode="0">
                  <c:v>47.6</c:v>
                </c:pt>
                <c:pt idx="16" formatCode="0">
                  <c:v>49.3</c:v>
                </c:pt>
                <c:pt idx="17" formatCode="0">
                  <c:v>43.3</c:v>
                </c:pt>
                <c:pt idx="19" formatCode="0">
                  <c:v>52.3</c:v>
                </c:pt>
                <c:pt idx="20" formatCode="0">
                  <c:v>47.6</c:v>
                </c:pt>
                <c:pt idx="21" formatCode="0">
                  <c:v>46.8</c:v>
                </c:pt>
                <c:pt idx="23" formatCode="0">
                  <c:v>56.6</c:v>
                </c:pt>
                <c:pt idx="24" formatCode="0">
                  <c:v>53.1</c:v>
                </c:pt>
                <c:pt idx="25" formatCode="0">
                  <c:v>41.1</c:v>
                </c:pt>
                <c:pt idx="26" formatCode="0">
                  <c:v>54.4</c:v>
                </c:pt>
                <c:pt idx="28" formatCode="0">
                  <c:v>45.2</c:v>
                </c:pt>
                <c:pt idx="29" formatCode="0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D16-4DDF-A64E-975865091B54}"/>
            </c:ext>
          </c:extLst>
        </c:ser>
        <c:ser>
          <c:idx val="3"/>
          <c:order val="3"/>
          <c:tx>
            <c:strRef>
              <c:f>'5nod_dati'!$Q$381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2D16-4DDF-A64E-975865091B54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2D16-4DDF-A64E-975865091B54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2D16-4DDF-A64E-975865091B54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2D16-4DDF-A64E-975865091B54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2D16-4DDF-A64E-975865091B54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2D16-4DDF-A64E-975865091B54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2D16-4DDF-A64E-975865091B54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2D16-4DDF-A64E-975865091B54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2D16-4DDF-A64E-975865091B54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2D16-4DDF-A64E-975865091B54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2D16-4DDF-A64E-975865091B54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2D16-4DDF-A64E-975865091B54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2D16-4DDF-A64E-975865091B54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2D16-4DDF-A64E-975865091B54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2D16-4DDF-A64E-975865091B54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2D16-4DDF-A64E-975865091B54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2D16-4DDF-A64E-975865091B54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2D16-4DDF-A64E-975865091B54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2D16-4DDF-A64E-975865091B54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2D16-4DDF-A64E-975865091B54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2D16-4DDF-A64E-975865091B54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2D16-4DDF-A64E-975865091B54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2D16-4DDF-A64E-975865091B54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2D16-4DDF-A64E-975865091B54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2D16-4DDF-A64E-975865091B54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2D16-4DDF-A64E-975865091B54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2D16-4DDF-A64E-975865091B54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2D16-4DDF-A64E-975865091B54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2D16-4DDF-A64E-975865091B54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2D16-4DDF-A64E-975865091B54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2D16-4DDF-A64E-975865091B54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2D16-4DDF-A64E-975865091B54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2D16-4DDF-A64E-975865091B54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2D16-4DDF-A64E-975865091B54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2D16-4DDF-A64E-975865091B54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2D16-4DDF-A64E-975865091B54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2D16-4DDF-A64E-975865091B54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2D16-4DDF-A64E-975865091B54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2D16-4DDF-A64E-975865091B54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2D16-4DDF-A64E-975865091B54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'5nod_dati'!$M$382:$M$411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'5nod_dati'!$Q$382:$Q$411</c:f>
              <c:numCache>
                <c:formatCode>General</c:formatCode>
                <c:ptCount val="30"/>
                <c:pt idx="0" formatCode="0">
                  <c:v>14.4</c:v>
                </c:pt>
                <c:pt idx="2" formatCode="0">
                  <c:v>12.3</c:v>
                </c:pt>
                <c:pt idx="3" formatCode="0">
                  <c:v>16.399999999999999</c:v>
                </c:pt>
                <c:pt idx="5" formatCode="0">
                  <c:v>5.5</c:v>
                </c:pt>
                <c:pt idx="6" formatCode="0">
                  <c:v>18</c:v>
                </c:pt>
                <c:pt idx="7" formatCode="0">
                  <c:v>15.7</c:v>
                </c:pt>
                <c:pt idx="8" formatCode="0">
                  <c:v>18.7</c:v>
                </c:pt>
                <c:pt idx="9" formatCode="0">
                  <c:v>11.8</c:v>
                </c:pt>
                <c:pt idx="10" formatCode="0">
                  <c:v>13.4</c:v>
                </c:pt>
                <c:pt idx="12" formatCode="0">
                  <c:v>2.5</c:v>
                </c:pt>
                <c:pt idx="13" formatCode="0">
                  <c:v>12.3</c:v>
                </c:pt>
                <c:pt idx="14" formatCode="0">
                  <c:v>19.600000000000001</c:v>
                </c:pt>
                <c:pt idx="16" formatCode="0">
                  <c:v>14.5</c:v>
                </c:pt>
                <c:pt idx="17" formatCode="0">
                  <c:v>15.8</c:v>
                </c:pt>
                <c:pt idx="19" formatCode="0">
                  <c:v>17.8</c:v>
                </c:pt>
                <c:pt idx="20" formatCode="0">
                  <c:v>14.3</c:v>
                </c:pt>
                <c:pt idx="21" formatCode="0">
                  <c:v>11.5</c:v>
                </c:pt>
                <c:pt idx="23" formatCode="0">
                  <c:v>16.2</c:v>
                </c:pt>
                <c:pt idx="24" formatCode="0">
                  <c:v>12.7</c:v>
                </c:pt>
                <c:pt idx="25" formatCode="0">
                  <c:v>16.399999999999999</c:v>
                </c:pt>
                <c:pt idx="26" formatCode="0">
                  <c:v>13</c:v>
                </c:pt>
                <c:pt idx="28" formatCode="0">
                  <c:v>11.7</c:v>
                </c:pt>
                <c:pt idx="29" formatCode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2D16-4DDF-A64E-975865091B54}"/>
            </c:ext>
          </c:extLst>
        </c:ser>
        <c:ser>
          <c:idx val="4"/>
          <c:order val="4"/>
          <c:tx>
            <c:strRef>
              <c:f>'5nod_dati'!$R$381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2D16-4DDF-A64E-975865091B54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2D16-4DDF-A64E-975865091B54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2D16-4DDF-A64E-975865091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'5nod_dati'!$M$382:$M$411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'5nod_dati'!$R$382:$R$411</c:f>
              <c:numCache>
                <c:formatCode>General</c:formatCode>
                <c:ptCount val="30"/>
                <c:pt idx="0" formatCode="0">
                  <c:v>3.3</c:v>
                </c:pt>
                <c:pt idx="2" formatCode="0">
                  <c:v>3.5</c:v>
                </c:pt>
                <c:pt idx="3" formatCode="0">
                  <c:v>3.1</c:v>
                </c:pt>
                <c:pt idx="7" formatCode="0">
                  <c:v>4.7</c:v>
                </c:pt>
                <c:pt idx="8" formatCode="0">
                  <c:v>3.4</c:v>
                </c:pt>
                <c:pt idx="9" formatCode="0">
                  <c:v>3.9</c:v>
                </c:pt>
                <c:pt idx="10" formatCode="0">
                  <c:v>4.8</c:v>
                </c:pt>
                <c:pt idx="12" formatCode="0">
                  <c:v>2.5</c:v>
                </c:pt>
                <c:pt idx="13" formatCode="0">
                  <c:v>4</c:v>
                </c:pt>
                <c:pt idx="14" formatCode="0">
                  <c:v>2.4</c:v>
                </c:pt>
                <c:pt idx="16" formatCode="0">
                  <c:v>3.4</c:v>
                </c:pt>
                <c:pt idx="19" formatCode="0">
                  <c:v>1.9</c:v>
                </c:pt>
                <c:pt idx="20" formatCode="0">
                  <c:v>3.5</c:v>
                </c:pt>
                <c:pt idx="21" formatCode="0">
                  <c:v>4.0999999999999996</c:v>
                </c:pt>
                <c:pt idx="24" formatCode="0">
                  <c:v>3</c:v>
                </c:pt>
                <c:pt idx="25" formatCode="0">
                  <c:v>3.4</c:v>
                </c:pt>
                <c:pt idx="26" formatCode="0">
                  <c:v>3.3</c:v>
                </c:pt>
                <c:pt idx="28" formatCode="0">
                  <c:v>1.9</c:v>
                </c:pt>
                <c:pt idx="29" formatCode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2D16-4DDF-A64E-975865091B54}"/>
            </c:ext>
          </c:extLst>
        </c:ser>
        <c:ser>
          <c:idx val="5"/>
          <c:order val="5"/>
          <c:tx>
            <c:strRef>
              <c:f>'5nod_dati'!$S$381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'5nod_dati'!$M$382:$M$411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'5nod_dati'!$S$382:$S$411</c:f>
              <c:numCache>
                <c:formatCode>General</c:formatCode>
                <c:ptCount val="30"/>
                <c:pt idx="0" formatCode="0.0">
                  <c:v>9.9999999999999982</c:v>
                </c:pt>
                <c:pt idx="2" formatCode="0.0">
                  <c:v>11.899999999999999</c:v>
                </c:pt>
                <c:pt idx="3" formatCode="0.0">
                  <c:v>8.1999999999999993</c:v>
                </c:pt>
                <c:pt idx="5" formatCode="0.0">
                  <c:v>22.2</c:v>
                </c:pt>
                <c:pt idx="6" formatCode="0.0">
                  <c:v>9.6999999999999993</c:v>
                </c:pt>
                <c:pt idx="7" formatCode="0.0">
                  <c:v>7.3000000000000007</c:v>
                </c:pt>
                <c:pt idx="8" formatCode="0.0">
                  <c:v>5.6000000000000014</c:v>
                </c:pt>
                <c:pt idx="9" formatCode="0.0">
                  <c:v>12</c:v>
                </c:pt>
                <c:pt idx="10" formatCode="0.0">
                  <c:v>9.4999999999999982</c:v>
                </c:pt>
                <c:pt idx="12" formatCode="0.0">
                  <c:v>22.7</c:v>
                </c:pt>
                <c:pt idx="13" formatCode="0.0">
                  <c:v>11.399999999999999</c:v>
                </c:pt>
                <c:pt idx="14" formatCode="0.0">
                  <c:v>5.6999999999999993</c:v>
                </c:pt>
                <c:pt idx="16" formatCode="0.0">
                  <c:v>9.8000000000000007</c:v>
                </c:pt>
                <c:pt idx="17" formatCode="0.0">
                  <c:v>11.899999999999999</c:v>
                </c:pt>
                <c:pt idx="19" formatCode="0.0">
                  <c:v>8</c:v>
                </c:pt>
                <c:pt idx="20" formatCode="0.0">
                  <c:v>9.8999999999999986</c:v>
                </c:pt>
                <c:pt idx="21" formatCode="0.0">
                  <c:v>12.100000000000001</c:v>
                </c:pt>
                <c:pt idx="23" formatCode="0.0">
                  <c:v>11.5</c:v>
                </c:pt>
                <c:pt idx="24" formatCode="0.0">
                  <c:v>12</c:v>
                </c:pt>
                <c:pt idx="25" formatCode="0.0">
                  <c:v>7.9000000000000021</c:v>
                </c:pt>
                <c:pt idx="26" formatCode="0.0">
                  <c:v>11.399999999999999</c:v>
                </c:pt>
                <c:pt idx="28" formatCode="0.0">
                  <c:v>14.100000000000001</c:v>
                </c:pt>
                <c:pt idx="29" formatCode="0.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2D16-4DDF-A64E-975865091B54}"/>
            </c:ext>
          </c:extLst>
        </c:ser>
        <c:ser>
          <c:idx val="6"/>
          <c:order val="6"/>
          <c:tx>
            <c:strRef>
              <c:f>'5nod_dati'!$T$381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'5nod_dati'!$M$382:$M$411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'5nod_dati'!$T$382:$T$411</c:f>
              <c:numCache>
                <c:formatCode>General</c:formatCode>
                <c:ptCount val="30"/>
                <c:pt idx="0" formatCode="0">
                  <c:v>15.3</c:v>
                </c:pt>
                <c:pt idx="2" formatCode="0">
                  <c:v>15.2</c:v>
                </c:pt>
                <c:pt idx="3" formatCode="0">
                  <c:v>15.3</c:v>
                </c:pt>
                <c:pt idx="5" formatCode="0">
                  <c:v>0</c:v>
                </c:pt>
                <c:pt idx="6" formatCode="0">
                  <c:v>13.5</c:v>
                </c:pt>
                <c:pt idx="7" formatCode="0">
                  <c:v>8.4</c:v>
                </c:pt>
                <c:pt idx="8" formatCode="0">
                  <c:v>15.3</c:v>
                </c:pt>
                <c:pt idx="9" formatCode="0">
                  <c:v>18.899999999999999</c:v>
                </c:pt>
                <c:pt idx="10" formatCode="0">
                  <c:v>22.3</c:v>
                </c:pt>
                <c:pt idx="12" formatCode="0">
                  <c:v>37.700000000000003</c:v>
                </c:pt>
                <c:pt idx="13" formatCode="0">
                  <c:v>15</c:v>
                </c:pt>
                <c:pt idx="14" formatCode="0">
                  <c:v>11.5</c:v>
                </c:pt>
                <c:pt idx="16" formatCode="0">
                  <c:v>14</c:v>
                </c:pt>
                <c:pt idx="17" formatCode="0">
                  <c:v>29.1</c:v>
                </c:pt>
                <c:pt idx="19" formatCode="0">
                  <c:v>7.1</c:v>
                </c:pt>
                <c:pt idx="20" formatCode="0">
                  <c:v>15.2</c:v>
                </c:pt>
                <c:pt idx="21" formatCode="0">
                  <c:v>22.8</c:v>
                </c:pt>
                <c:pt idx="23" formatCode="0">
                  <c:v>10.1</c:v>
                </c:pt>
                <c:pt idx="24" formatCode="0">
                  <c:v>12.8</c:v>
                </c:pt>
                <c:pt idx="25" formatCode="0">
                  <c:v>20.3</c:v>
                </c:pt>
                <c:pt idx="26" formatCode="0">
                  <c:v>3.9</c:v>
                </c:pt>
                <c:pt idx="28" formatCode="0">
                  <c:v>13.8</c:v>
                </c:pt>
                <c:pt idx="29" formatCode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2D16-4DDF-A64E-975865091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8.1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614873475332237"/>
          <c:y val="9.190991794837124E-3"/>
          <c:w val="0.70385126524667763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0195057286241835E-2"/>
          <c:w val="0.45242630078965446"/>
          <c:h val="0.89162358567481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'5nod_dati'!$W$381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8E96-4F28-870D-86FFB56CE9F3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8E96-4F28-870D-86FFB56CE9F3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8E96-4F28-870D-86FFB56CE9F3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8E96-4F28-870D-86FFB56CE9F3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8E96-4F28-870D-86FFB56CE9F3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8E96-4F28-870D-86FFB56CE9F3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8E96-4F28-870D-86FFB56CE9F3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E96-4F28-870D-86FFB56CE9F3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E96-4F28-870D-86FFB56CE9F3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8E96-4F28-870D-86FFB56CE9F3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E96-4F28-870D-86FFB56CE9F3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E96-4F28-870D-86FFB56CE9F3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E96-4F28-870D-86FFB56CE9F3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E96-4F28-870D-86FFB56CE9F3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E96-4F28-870D-86FFB56CE9F3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8E96-4F28-870D-86FFB56CE9F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'5nod_dati'!$W$382:$W$411</c:f>
              <c:numCache>
                <c:formatCode>General</c:formatCode>
                <c:ptCount val="30"/>
                <c:pt idx="0" formatCode="0.0">
                  <c:v>32.25</c:v>
                </c:pt>
                <c:pt idx="2" formatCode="0.0">
                  <c:v>34.550000000000004</c:v>
                </c:pt>
                <c:pt idx="3" formatCode="0.0">
                  <c:v>30</c:v>
                </c:pt>
                <c:pt idx="5" formatCode="0.0">
                  <c:v>54.300000000000004</c:v>
                </c:pt>
                <c:pt idx="6" formatCode="0.0">
                  <c:v>35.450000000000003</c:v>
                </c:pt>
                <c:pt idx="7" formatCode="0.0">
                  <c:v>35.25</c:v>
                </c:pt>
                <c:pt idx="8" formatCode="0.0">
                  <c:v>25.549999999999997</c:v>
                </c:pt>
                <c:pt idx="9" formatCode="0.0">
                  <c:v>33.299999999999997</c:v>
                </c:pt>
                <c:pt idx="10" formatCode="0.0">
                  <c:v>25.400000000000006</c:v>
                </c:pt>
                <c:pt idx="12" formatCode="0.0">
                  <c:v>33.599999999999994</c:v>
                </c:pt>
                <c:pt idx="13" formatCode="0.0">
                  <c:v>33.250000000000007</c:v>
                </c:pt>
                <c:pt idx="14" formatCode="0.0">
                  <c:v>30.5</c:v>
                </c:pt>
                <c:pt idx="16" formatCode="0.0">
                  <c:v>32.800000000000004</c:v>
                </c:pt>
                <c:pt idx="17" formatCode="0.0">
                  <c:v>25.550000000000004</c:v>
                </c:pt>
                <c:pt idx="19" formatCode="0.0">
                  <c:v>36.25</c:v>
                </c:pt>
                <c:pt idx="20" formatCode="0.0">
                  <c:v>32.450000000000003</c:v>
                </c:pt>
                <c:pt idx="21" formatCode="0.0">
                  <c:v>28.35</c:v>
                </c:pt>
                <c:pt idx="23" formatCode="0.0">
                  <c:v>37.300000000000004</c:v>
                </c:pt>
                <c:pt idx="24" formatCode="0.0">
                  <c:v>35.6</c:v>
                </c:pt>
                <c:pt idx="25" formatCode="0.0">
                  <c:v>27.85</c:v>
                </c:pt>
                <c:pt idx="26" formatCode="0.0">
                  <c:v>42.8</c:v>
                </c:pt>
                <c:pt idx="28" formatCode="0.0">
                  <c:v>42.150000000000006</c:v>
                </c:pt>
                <c:pt idx="29" formatCode="0.0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E96-4F28-870D-86FFB56CE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4.8020122484689412E-2"/>
          <c:w val="0.7178450928928003"/>
          <c:h val="0.893304607757363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'5nod_dati'!$B$165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'5nod_dati'!$A$166:$A$195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'5nod_dati'!$B$166:$B$195</c:f>
              <c:numCache>
                <c:formatCode>General</c:formatCode>
                <c:ptCount val="30"/>
                <c:pt idx="0" formatCode="0.0">
                  <c:v>15</c:v>
                </c:pt>
                <c:pt idx="2" formatCode="0.0">
                  <c:v>13.999999999999993</c:v>
                </c:pt>
                <c:pt idx="3" formatCode="0.0">
                  <c:v>16.100000000000009</c:v>
                </c:pt>
                <c:pt idx="5" formatCode="0.0">
                  <c:v>3</c:v>
                </c:pt>
                <c:pt idx="6" formatCode="0.0">
                  <c:v>11.100000000000009</c:v>
                </c:pt>
                <c:pt idx="7" formatCode="0.0">
                  <c:v>20.100000000000009</c:v>
                </c:pt>
                <c:pt idx="8" formatCode="0.0">
                  <c:v>18.399999999999999</c:v>
                </c:pt>
                <c:pt idx="9" formatCode="0.0">
                  <c:v>24.299999999999997</c:v>
                </c:pt>
                <c:pt idx="10" formatCode="0.0">
                  <c:v>9.1999999999999957</c:v>
                </c:pt>
                <c:pt idx="12" formatCode="0.0">
                  <c:v>5.3999999999999986</c:v>
                </c:pt>
                <c:pt idx="13" formatCode="0.0">
                  <c:v>19.399999999999991</c:v>
                </c:pt>
                <c:pt idx="14" formatCode="0.0">
                  <c:v>10.699999999999996</c:v>
                </c:pt>
                <c:pt idx="16" formatCode="0.0">
                  <c:v>14.800000000000004</c:v>
                </c:pt>
                <c:pt idx="17" formatCode="0.0">
                  <c:v>17.300000000000004</c:v>
                </c:pt>
                <c:pt idx="19" formatCode="0.0">
                  <c:v>12.799999999999997</c:v>
                </c:pt>
                <c:pt idx="20" formatCode="0.0">
                  <c:v>17.699999999999996</c:v>
                </c:pt>
                <c:pt idx="21" formatCode="0.0">
                  <c:v>13.599999999999994</c:v>
                </c:pt>
                <c:pt idx="23" formatCode="0.0">
                  <c:v>13.100000000000001</c:v>
                </c:pt>
                <c:pt idx="24" formatCode="0.0">
                  <c:v>20.800000000000004</c:v>
                </c:pt>
                <c:pt idx="25" formatCode="0.0">
                  <c:v>13.300000000000004</c:v>
                </c:pt>
                <c:pt idx="26" formatCode="0.0">
                  <c:v>5.2999999999999972</c:v>
                </c:pt>
                <c:pt idx="28" formatCode="0.0">
                  <c:v>13.200000000000003</c:v>
                </c:pt>
                <c:pt idx="29" formatCode="0.0">
                  <c:v>16.000000000000007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1-4D4C-B92D-433BB868AE4D}"/>
            </c:ext>
          </c:extLst>
        </c:ser>
        <c:ser>
          <c:idx val="1"/>
          <c:order val="1"/>
          <c:tx>
            <c:strRef>
              <c:f>'5nod_dati'!$C$165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061-4D4C-B92D-433BB868AE4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061-4D4C-B92D-433BB868AE4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061-4D4C-B92D-433BB868AE4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061-4D4C-B92D-433BB868AE4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061-4D4C-B92D-433BB868AE4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061-4D4C-B92D-433BB868AE4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061-4D4C-B92D-433BB868AE4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061-4D4C-B92D-433BB868AE4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061-4D4C-B92D-433BB868AE4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061-4D4C-B92D-433BB868AE4D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061-4D4C-B92D-433BB868AE4D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061-4D4C-B92D-433BB868AE4D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4061-4D4C-B92D-433BB868AE4D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4061-4D4C-B92D-433BB868AE4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4061-4D4C-B92D-433BB868AE4D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4061-4D4C-B92D-433BB868AE4D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4061-4D4C-B92D-433BB868AE4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4061-4D4C-B92D-433BB868AE4D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4061-4D4C-B92D-433BB868AE4D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4061-4D4C-B92D-433BB868AE4D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4061-4D4C-B92D-433BB868AE4D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4061-4D4C-B92D-433BB868AE4D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4061-4D4C-B92D-433BB868AE4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'5nod_dati'!$A$166:$A$195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'5nod_dati'!$C$166:$C$195</c:f>
              <c:numCache>
                <c:formatCode>General</c:formatCode>
                <c:ptCount val="30"/>
                <c:pt idx="0" formatCode="0">
                  <c:v>10.7</c:v>
                </c:pt>
                <c:pt idx="2" formatCode="0">
                  <c:v>13.4</c:v>
                </c:pt>
                <c:pt idx="3" formatCode="0">
                  <c:v>8.1</c:v>
                </c:pt>
                <c:pt idx="5" formatCode="0">
                  <c:v>20.5</c:v>
                </c:pt>
                <c:pt idx="6" formatCode="0">
                  <c:v>6.1</c:v>
                </c:pt>
                <c:pt idx="7" formatCode="0">
                  <c:v>10.1</c:v>
                </c:pt>
                <c:pt idx="8" formatCode="0">
                  <c:v>7.7</c:v>
                </c:pt>
                <c:pt idx="9" formatCode="0">
                  <c:v>13.2</c:v>
                </c:pt>
                <c:pt idx="10" formatCode="0">
                  <c:v>10.9</c:v>
                </c:pt>
                <c:pt idx="12" formatCode="0">
                  <c:v>19.5</c:v>
                </c:pt>
                <c:pt idx="13" formatCode="0">
                  <c:v>10.4</c:v>
                </c:pt>
                <c:pt idx="14" formatCode="0">
                  <c:v>9.4</c:v>
                </c:pt>
                <c:pt idx="16" formatCode="0">
                  <c:v>10.6</c:v>
                </c:pt>
                <c:pt idx="17" formatCode="0">
                  <c:v>7.1</c:v>
                </c:pt>
                <c:pt idx="19" formatCode="0">
                  <c:v>9</c:v>
                </c:pt>
                <c:pt idx="20" formatCode="0">
                  <c:v>9.9</c:v>
                </c:pt>
                <c:pt idx="21" formatCode="0">
                  <c:v>13.2</c:v>
                </c:pt>
                <c:pt idx="23" formatCode="0">
                  <c:v>10</c:v>
                </c:pt>
                <c:pt idx="24" formatCode="0">
                  <c:v>10.8</c:v>
                </c:pt>
                <c:pt idx="25" formatCode="0">
                  <c:v>6.8</c:v>
                </c:pt>
                <c:pt idx="26" formatCode="0">
                  <c:v>15.5</c:v>
                </c:pt>
                <c:pt idx="28" formatCode="0">
                  <c:v>11.8</c:v>
                </c:pt>
                <c:pt idx="29" formatCode="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061-4D4C-B92D-433BB868AE4D}"/>
            </c:ext>
          </c:extLst>
        </c:ser>
        <c:ser>
          <c:idx val="2"/>
          <c:order val="2"/>
          <c:tx>
            <c:strRef>
              <c:f>'5nod_dati'!$D$165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4061-4D4C-B92D-433BB868AE4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4061-4D4C-B92D-433BB868AE4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4061-4D4C-B92D-433BB868AE4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4061-4D4C-B92D-433BB868AE4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4061-4D4C-B92D-433BB868AE4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4061-4D4C-B92D-433BB868AE4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4061-4D4C-B92D-433BB868AE4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4061-4D4C-B92D-433BB868AE4D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4061-4D4C-B92D-433BB868AE4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'5nod_dati'!$A$166:$A$195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'5nod_dati'!$D$166:$D$195</c:f>
              <c:numCache>
                <c:formatCode>General</c:formatCode>
                <c:ptCount val="30"/>
                <c:pt idx="0" formatCode="0">
                  <c:v>55.8</c:v>
                </c:pt>
                <c:pt idx="2" formatCode="0">
                  <c:v>54.1</c:v>
                </c:pt>
                <c:pt idx="3" formatCode="0">
                  <c:v>57.3</c:v>
                </c:pt>
                <c:pt idx="5" formatCode="0">
                  <c:v>58</c:v>
                </c:pt>
                <c:pt idx="6" formatCode="0">
                  <c:v>64.3</c:v>
                </c:pt>
                <c:pt idx="7" formatCode="0">
                  <c:v>51.3</c:v>
                </c:pt>
                <c:pt idx="8" formatCode="0">
                  <c:v>55.4</c:v>
                </c:pt>
                <c:pt idx="9" formatCode="0">
                  <c:v>44</c:v>
                </c:pt>
                <c:pt idx="10" formatCode="0">
                  <c:v>61.4</c:v>
                </c:pt>
                <c:pt idx="12" formatCode="0">
                  <c:v>56.6</c:v>
                </c:pt>
                <c:pt idx="13" formatCode="0">
                  <c:v>51.7</c:v>
                </c:pt>
                <c:pt idx="14" formatCode="0">
                  <c:v>61.4</c:v>
                </c:pt>
                <c:pt idx="16" formatCode="0">
                  <c:v>56.1</c:v>
                </c:pt>
                <c:pt idx="17" formatCode="0">
                  <c:v>57.1</c:v>
                </c:pt>
                <c:pt idx="19" formatCode="0">
                  <c:v>59.7</c:v>
                </c:pt>
                <c:pt idx="20" formatCode="0">
                  <c:v>53.9</c:v>
                </c:pt>
                <c:pt idx="21" formatCode="0">
                  <c:v>54.7</c:v>
                </c:pt>
                <c:pt idx="23" formatCode="0">
                  <c:v>58.4</c:v>
                </c:pt>
                <c:pt idx="24" formatCode="0">
                  <c:v>49.9</c:v>
                </c:pt>
                <c:pt idx="25" formatCode="0">
                  <c:v>61.4</c:v>
                </c:pt>
                <c:pt idx="26" formatCode="0">
                  <c:v>60.7</c:v>
                </c:pt>
                <c:pt idx="28" formatCode="0">
                  <c:v>56.5</c:v>
                </c:pt>
                <c:pt idx="29" formatCode="0">
                  <c:v>55.4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4061-4D4C-B92D-433BB868AE4D}"/>
            </c:ext>
          </c:extLst>
        </c:ser>
        <c:ser>
          <c:idx val="3"/>
          <c:order val="3"/>
          <c:tx>
            <c:strRef>
              <c:f>'5nod_dati'!$E$165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4061-4D4C-B92D-433BB868AE4D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4061-4D4C-B92D-433BB868AE4D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4061-4D4C-B92D-433BB868AE4D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4061-4D4C-B92D-433BB868AE4D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4061-4D4C-B92D-433BB868AE4D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4061-4D4C-B92D-433BB868AE4D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4061-4D4C-B92D-433BB868AE4D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4061-4D4C-B92D-433BB868AE4D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4061-4D4C-B92D-433BB868AE4D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4061-4D4C-B92D-433BB868AE4D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4061-4D4C-B92D-433BB868AE4D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4061-4D4C-B92D-433BB868AE4D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4061-4D4C-B92D-433BB868AE4D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4061-4D4C-B92D-433BB868AE4D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4061-4D4C-B92D-433BB868AE4D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4061-4D4C-B92D-433BB868AE4D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4061-4D4C-B92D-433BB868AE4D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4061-4D4C-B92D-433BB868AE4D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4061-4D4C-B92D-433BB868AE4D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4061-4D4C-B92D-433BB868AE4D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4061-4D4C-B92D-433BB868AE4D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4061-4D4C-B92D-433BB868AE4D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4061-4D4C-B92D-433BB868AE4D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4061-4D4C-B92D-433BB868AE4D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4061-4D4C-B92D-433BB868AE4D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4061-4D4C-B92D-433BB868AE4D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4061-4D4C-B92D-433BB868AE4D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4061-4D4C-B92D-433BB868AE4D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4061-4D4C-B92D-433BB868AE4D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4061-4D4C-B92D-433BB868AE4D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4061-4D4C-B92D-433BB868AE4D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4061-4D4C-B92D-433BB868AE4D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4061-4D4C-B92D-433BB868AE4D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4061-4D4C-B92D-433BB868AE4D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4061-4D4C-B92D-433BB868AE4D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4061-4D4C-B92D-433BB868AE4D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4061-4D4C-B92D-433BB868AE4D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4061-4D4C-B92D-433BB868AE4D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4061-4D4C-B92D-433BB868AE4D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4061-4D4C-B92D-433BB868AE4D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'5nod_dati'!$A$166:$A$195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'5nod_dati'!$E$166:$E$195</c:f>
              <c:numCache>
                <c:formatCode>General</c:formatCode>
                <c:ptCount val="30"/>
                <c:pt idx="0" formatCode="0">
                  <c:v>23.7</c:v>
                </c:pt>
                <c:pt idx="2" formatCode="0">
                  <c:v>20.2</c:v>
                </c:pt>
                <c:pt idx="3" formatCode="0">
                  <c:v>27</c:v>
                </c:pt>
                <c:pt idx="5" formatCode="0">
                  <c:v>10.9</c:v>
                </c:pt>
                <c:pt idx="6" formatCode="0">
                  <c:v>24.6</c:v>
                </c:pt>
                <c:pt idx="7" formatCode="0">
                  <c:v>28.1</c:v>
                </c:pt>
                <c:pt idx="8" formatCode="0">
                  <c:v>24.8</c:v>
                </c:pt>
                <c:pt idx="9" formatCode="0">
                  <c:v>30.1</c:v>
                </c:pt>
                <c:pt idx="10" formatCode="0">
                  <c:v>19.2</c:v>
                </c:pt>
                <c:pt idx="12" formatCode="0">
                  <c:v>16.600000000000001</c:v>
                </c:pt>
                <c:pt idx="13" formatCode="0">
                  <c:v>26.5</c:v>
                </c:pt>
                <c:pt idx="14" formatCode="0">
                  <c:v>21.2</c:v>
                </c:pt>
                <c:pt idx="16" formatCode="0">
                  <c:v>23.4</c:v>
                </c:pt>
                <c:pt idx="17" formatCode="0">
                  <c:v>35.799999999999997</c:v>
                </c:pt>
                <c:pt idx="19" formatCode="0">
                  <c:v>25.3</c:v>
                </c:pt>
                <c:pt idx="20" formatCode="0">
                  <c:v>23.8</c:v>
                </c:pt>
                <c:pt idx="21" formatCode="0">
                  <c:v>22.2</c:v>
                </c:pt>
                <c:pt idx="23" formatCode="0">
                  <c:v>23</c:v>
                </c:pt>
                <c:pt idx="24" formatCode="0">
                  <c:v>29.5</c:v>
                </c:pt>
                <c:pt idx="25" formatCode="0">
                  <c:v>23.2</c:v>
                </c:pt>
                <c:pt idx="26" formatCode="0">
                  <c:v>18.3</c:v>
                </c:pt>
                <c:pt idx="28" formatCode="0">
                  <c:v>23.3</c:v>
                </c:pt>
                <c:pt idx="29" formatCode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4061-4D4C-B92D-433BB868AE4D}"/>
            </c:ext>
          </c:extLst>
        </c:ser>
        <c:ser>
          <c:idx val="4"/>
          <c:order val="4"/>
          <c:tx>
            <c:strRef>
              <c:f>'5nod_dati'!$F$165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4061-4D4C-B92D-433BB868AE4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4061-4D4C-B92D-433BB868AE4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4061-4D4C-B92D-433BB868AE4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4061-4D4C-B92D-433BB868AE4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4061-4D4C-B92D-433BB868AE4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4061-4D4C-B92D-433BB868AE4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4061-4D4C-B92D-433BB868AE4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4061-4D4C-B92D-433BB868AE4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4061-4D4C-B92D-433BB868AE4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4061-4D4C-B92D-433BB868AE4D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4061-4D4C-B92D-433BB868AE4D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4061-4D4C-B92D-433BB868AE4D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4061-4D4C-B92D-433BB868AE4D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4061-4D4C-B92D-433BB868AE4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4061-4D4C-B92D-433BB868AE4D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4061-4D4C-B92D-433BB868AE4D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4061-4D4C-B92D-433BB868AE4D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4061-4D4C-B92D-433BB868AE4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4061-4D4C-B92D-433BB868AE4D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4061-4D4C-B92D-433BB868AE4D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4061-4D4C-B92D-433BB868AE4D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4061-4D4C-B92D-433BB868AE4D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4061-4D4C-B92D-433BB868AE4D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4061-4D4C-B92D-433BB868AE4D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4061-4D4C-B92D-433BB868AE4D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4061-4D4C-B92D-433BB868AE4D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4061-4D4C-B92D-433BB868AE4D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4061-4D4C-B92D-433BB868AE4D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4061-4D4C-B92D-433BB868AE4D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4061-4D4C-B92D-433BB868AE4D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4061-4D4C-B92D-433BB868AE4D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4061-4D4C-B92D-433BB868AE4D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4061-4D4C-B92D-433BB868AE4D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4061-4D4C-B92D-433BB868AE4D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4061-4D4C-B92D-433BB868AE4D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4061-4D4C-B92D-433BB868AE4D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4061-4D4C-B92D-433BB868AE4D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4061-4D4C-B92D-433BB868AE4D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4061-4D4C-B92D-433BB868AE4D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4061-4D4C-B92D-433BB868AE4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'5nod_dati'!$A$166:$A$195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'5nod_dati'!$F$166:$F$195</c:f>
              <c:numCache>
                <c:formatCode>General</c:formatCode>
                <c:ptCount val="30"/>
                <c:pt idx="0" formatCode="0">
                  <c:v>6.4</c:v>
                </c:pt>
                <c:pt idx="2" formatCode="0">
                  <c:v>7.6</c:v>
                </c:pt>
                <c:pt idx="3" formatCode="0">
                  <c:v>5.3</c:v>
                </c:pt>
                <c:pt idx="5" formatCode="0">
                  <c:v>5.2</c:v>
                </c:pt>
                <c:pt idx="6" formatCode="0">
                  <c:v>2.6</c:v>
                </c:pt>
                <c:pt idx="7" formatCode="0">
                  <c:v>4.5</c:v>
                </c:pt>
                <c:pt idx="8" formatCode="0">
                  <c:v>8.6</c:v>
                </c:pt>
                <c:pt idx="9" formatCode="0">
                  <c:v>9.6999999999999993</c:v>
                </c:pt>
                <c:pt idx="10" formatCode="0">
                  <c:v>6.4</c:v>
                </c:pt>
                <c:pt idx="12" formatCode="0">
                  <c:v>7.4</c:v>
                </c:pt>
                <c:pt idx="13" formatCode="0">
                  <c:v>8.5</c:v>
                </c:pt>
                <c:pt idx="14" formatCode="0">
                  <c:v>3.3</c:v>
                </c:pt>
                <c:pt idx="16" formatCode="0">
                  <c:v>6.8</c:v>
                </c:pt>
                <c:pt idx="19" formatCode="0">
                  <c:v>4.0999999999999996</c:v>
                </c:pt>
                <c:pt idx="20" formatCode="0">
                  <c:v>6.6</c:v>
                </c:pt>
                <c:pt idx="21" formatCode="0">
                  <c:v>8.1999999999999993</c:v>
                </c:pt>
                <c:pt idx="23" formatCode="0">
                  <c:v>5</c:v>
                </c:pt>
                <c:pt idx="24" formatCode="0">
                  <c:v>7.4</c:v>
                </c:pt>
                <c:pt idx="25" formatCode="0">
                  <c:v>5.0999999999999996</c:v>
                </c:pt>
                <c:pt idx="26" formatCode="0">
                  <c:v>3.3</c:v>
                </c:pt>
                <c:pt idx="28" formatCode="0">
                  <c:v>7.4</c:v>
                </c:pt>
                <c:pt idx="29" formatCode="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4061-4D4C-B92D-433BB868AE4D}"/>
            </c:ext>
          </c:extLst>
        </c:ser>
        <c:ser>
          <c:idx val="5"/>
          <c:order val="5"/>
          <c:tx>
            <c:strRef>
              <c:f>'5nod_dati'!$G$165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'5nod_dati'!$A$166:$A$195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'5nod_dati'!$G$166:$G$195</c:f>
              <c:numCache>
                <c:formatCode>General</c:formatCode>
                <c:ptCount val="30"/>
                <c:pt idx="0" formatCode="0.0">
                  <c:v>15.000000000000004</c:v>
                </c:pt>
                <c:pt idx="2" formatCode="0.0">
                  <c:v>17.3</c:v>
                </c:pt>
                <c:pt idx="3" formatCode="0.0">
                  <c:v>12.800000000000004</c:v>
                </c:pt>
                <c:pt idx="5" formatCode="0.0">
                  <c:v>29</c:v>
                </c:pt>
                <c:pt idx="6" formatCode="0.0">
                  <c:v>17.899999999999999</c:v>
                </c:pt>
                <c:pt idx="7" formatCode="0.0">
                  <c:v>12.5</c:v>
                </c:pt>
                <c:pt idx="8" formatCode="0.0">
                  <c:v>11.7</c:v>
                </c:pt>
                <c:pt idx="9" formatCode="0.0">
                  <c:v>5.3000000000000043</c:v>
                </c:pt>
                <c:pt idx="10" formatCode="0.0">
                  <c:v>19.500000000000004</c:v>
                </c:pt>
                <c:pt idx="12" formatCode="0.0">
                  <c:v>21.1</c:v>
                </c:pt>
                <c:pt idx="13" formatCode="0.0">
                  <c:v>10.100000000000001</c:v>
                </c:pt>
                <c:pt idx="14" formatCode="0.0">
                  <c:v>20.600000000000005</c:v>
                </c:pt>
                <c:pt idx="16" formatCode="0.0">
                  <c:v>14.900000000000006</c:v>
                </c:pt>
                <c:pt idx="17" formatCode="0.0">
                  <c:v>9.3000000000000043</c:v>
                </c:pt>
                <c:pt idx="19" formatCode="0.0">
                  <c:v>15.7</c:v>
                </c:pt>
                <c:pt idx="20" formatCode="0.0">
                  <c:v>14.7</c:v>
                </c:pt>
                <c:pt idx="21" formatCode="0.0">
                  <c:v>14.700000000000006</c:v>
                </c:pt>
                <c:pt idx="23" formatCode="0.0">
                  <c:v>17.100000000000001</c:v>
                </c:pt>
                <c:pt idx="24" formatCode="0.0">
                  <c:v>8.2000000000000028</c:v>
                </c:pt>
                <c:pt idx="25" formatCode="0.0">
                  <c:v>16.8</c:v>
                </c:pt>
                <c:pt idx="26" formatCode="0.0">
                  <c:v>23.500000000000004</c:v>
                </c:pt>
                <c:pt idx="28" formatCode="0.0">
                  <c:v>14.400000000000002</c:v>
                </c:pt>
                <c:pt idx="29" formatCode="0.0">
                  <c:v>15.200000000000003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4061-4D4C-B92D-433BB868AE4D}"/>
            </c:ext>
          </c:extLst>
        </c:ser>
        <c:ser>
          <c:idx val="6"/>
          <c:order val="6"/>
          <c:tx>
            <c:strRef>
              <c:f>'5nod_dati'!$H$165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'5nod_dati'!$A$166:$A$195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'5nod_dati'!$H$166:$H$195</c:f>
              <c:numCache>
                <c:formatCode>General</c:formatCode>
                <c:ptCount val="30"/>
                <c:pt idx="0" formatCode="0">
                  <c:v>3.4</c:v>
                </c:pt>
                <c:pt idx="2" formatCode="0">
                  <c:v>4.7</c:v>
                </c:pt>
                <c:pt idx="3" formatCode="0">
                  <c:v>2.2000000000000002</c:v>
                </c:pt>
                <c:pt idx="5" formatCode="0">
                  <c:v>5.5</c:v>
                </c:pt>
                <c:pt idx="6" formatCode="0">
                  <c:v>2.4</c:v>
                </c:pt>
                <c:pt idx="7" formatCode="0">
                  <c:v>6</c:v>
                </c:pt>
                <c:pt idx="8" formatCode="0">
                  <c:v>3.6</c:v>
                </c:pt>
                <c:pt idx="9" formatCode="0">
                  <c:v>3</c:v>
                </c:pt>
                <c:pt idx="10" formatCode="0">
                  <c:v>2.1</c:v>
                </c:pt>
                <c:pt idx="12" formatCode="0">
                  <c:v>0</c:v>
                </c:pt>
                <c:pt idx="13" formatCode="0">
                  <c:v>2.9</c:v>
                </c:pt>
                <c:pt idx="14" formatCode="0">
                  <c:v>4.8</c:v>
                </c:pt>
                <c:pt idx="16" formatCode="0">
                  <c:v>3.2</c:v>
                </c:pt>
                <c:pt idx="17" formatCode="0">
                  <c:v>0</c:v>
                </c:pt>
                <c:pt idx="19" formatCode="0">
                  <c:v>1.9</c:v>
                </c:pt>
                <c:pt idx="20" formatCode="0">
                  <c:v>5.7</c:v>
                </c:pt>
                <c:pt idx="21" formatCode="0">
                  <c:v>1.7</c:v>
                </c:pt>
                <c:pt idx="23" formatCode="0">
                  <c:v>3.6</c:v>
                </c:pt>
                <c:pt idx="24" formatCode="0">
                  <c:v>2.2999999999999998</c:v>
                </c:pt>
                <c:pt idx="25" formatCode="0">
                  <c:v>3.5</c:v>
                </c:pt>
                <c:pt idx="26" formatCode="0">
                  <c:v>2.2000000000000002</c:v>
                </c:pt>
                <c:pt idx="28" formatCode="0">
                  <c:v>1</c:v>
                </c:pt>
                <c:pt idx="29" formatCode="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4061-4D4C-B92D-433BB868A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81.5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3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4468139465344416"/>
          <c:y val="9.190991794837124E-3"/>
          <c:w val="0.65357567882717305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 dirty="0" err="1"/>
              <a:t>Indekss</a:t>
            </a:r>
            <a:r>
              <a:rPr lang="en-US" sz="900" dirty="0"/>
              <a:t>*</a:t>
            </a:r>
          </a:p>
        </c:rich>
      </c:tx>
      <c:layout>
        <c:manualLayout>
          <c:xMode val="edge"/>
          <c:yMode val="edge"/>
          <c:x val="0.34848343527874465"/>
          <c:y val="1.6684287248536483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76662279764E-2"/>
          <c:w val="0.41809153684115663"/>
          <c:h val="0.942043309286926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'5nod_dati'!$K$165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E180-46F1-9174-8E45BA91A59C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E180-46F1-9174-8E45BA91A59C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E180-46F1-9174-8E45BA91A59C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E180-46F1-9174-8E45BA91A59C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E180-46F1-9174-8E45BA91A59C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E180-46F1-9174-8E45BA91A59C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E180-46F1-9174-8E45BA91A59C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180-46F1-9174-8E45BA91A59C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180-46F1-9174-8E45BA91A59C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180-46F1-9174-8E45BA91A59C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180-46F1-9174-8E45BA91A59C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180-46F1-9174-8E45BA91A59C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180-46F1-9174-8E45BA91A59C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180-46F1-9174-8E45BA91A59C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180-46F1-9174-8E45BA91A59C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180-46F1-9174-8E45BA91A59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'5nod_dati'!$K$166:$K$195</c:f>
              <c:numCache>
                <c:formatCode>General</c:formatCode>
                <c:ptCount val="30"/>
                <c:pt idx="0" formatCode="0.0">
                  <c:v>20.349999999999994</c:v>
                </c:pt>
                <c:pt idx="2" formatCode="0.0">
                  <c:v>22.750000000000004</c:v>
                </c:pt>
                <c:pt idx="3" formatCode="0.0">
                  <c:v>17.95</c:v>
                </c:pt>
                <c:pt idx="5" formatCode="0.0">
                  <c:v>38.85</c:v>
                </c:pt>
                <c:pt idx="6" formatCode="0.0">
                  <c:v>23.35</c:v>
                </c:pt>
                <c:pt idx="7" formatCode="0.0">
                  <c:v>17.2</c:v>
                </c:pt>
                <c:pt idx="8" formatCode="0.0">
                  <c:v>14.399999999999999</c:v>
                </c:pt>
                <c:pt idx="9" formatCode="0.0">
                  <c:v>10.450000000000003</c:v>
                </c:pt>
                <c:pt idx="10" formatCode="0.0">
                  <c:v>25.6</c:v>
                </c:pt>
                <c:pt idx="12" formatCode="0.0">
                  <c:v>32.099999999999994</c:v>
                </c:pt>
                <c:pt idx="13" formatCode="0.0">
                  <c:v>14.5</c:v>
                </c:pt>
                <c:pt idx="14" formatCode="0.0">
                  <c:v>26.200000000000003</c:v>
                </c:pt>
                <c:pt idx="16" formatCode="0.0">
                  <c:v>20.149999999999999</c:v>
                </c:pt>
                <c:pt idx="17" formatCode="0.0">
                  <c:v>17.75</c:v>
                </c:pt>
                <c:pt idx="19" formatCode="0.0">
                  <c:v>22.1</c:v>
                </c:pt>
                <c:pt idx="20" formatCode="0.0">
                  <c:v>18.350000000000001</c:v>
                </c:pt>
                <c:pt idx="21" formatCode="0.0">
                  <c:v>21.25</c:v>
                </c:pt>
                <c:pt idx="23" formatCode="0.0">
                  <c:v>22.700000000000003</c:v>
                </c:pt>
                <c:pt idx="24" formatCode="0.0">
                  <c:v>13.600000000000001</c:v>
                </c:pt>
                <c:pt idx="25" formatCode="0.0">
                  <c:v>20.8</c:v>
                </c:pt>
                <c:pt idx="26" formatCode="0.0">
                  <c:v>33.400000000000006</c:v>
                </c:pt>
                <c:pt idx="28" formatCode="0.0">
                  <c:v>20.999999999999996</c:v>
                </c:pt>
                <c:pt idx="29" formatCode="0.0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180-46F1-9174-8E45BA91A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'5nod_dati'!$N$489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'5nod_dati'!$N$490:$N$519</c:f>
              <c:numCache>
                <c:formatCode>General</c:formatCode>
                <c:ptCount val="30"/>
                <c:pt idx="0" formatCode="0.0">
                  <c:v>29</c:v>
                </c:pt>
                <c:pt idx="2" formatCode="0.0">
                  <c:v>32.700000000000003</c:v>
                </c:pt>
                <c:pt idx="3" formatCode="0.0">
                  <c:v>25.6</c:v>
                </c:pt>
                <c:pt idx="5" formatCode="0.0">
                  <c:v>26.500000000000004</c:v>
                </c:pt>
                <c:pt idx="6" formatCode="0.0">
                  <c:v>17.700000000000003</c:v>
                </c:pt>
                <c:pt idx="7" formatCode="0.0">
                  <c:v>29.700000000000003</c:v>
                </c:pt>
                <c:pt idx="8" formatCode="0.0">
                  <c:v>35.900000000000006</c:v>
                </c:pt>
                <c:pt idx="9" formatCode="0.0">
                  <c:v>37.400000000000006</c:v>
                </c:pt>
                <c:pt idx="10" formatCode="0.0">
                  <c:v>25.600000000000009</c:v>
                </c:pt>
                <c:pt idx="12" formatCode="0.0">
                  <c:v>47.300000000000004</c:v>
                </c:pt>
                <c:pt idx="13" formatCode="0.0">
                  <c:v>29.400000000000002</c:v>
                </c:pt>
                <c:pt idx="14" formatCode="0.0">
                  <c:v>25.100000000000009</c:v>
                </c:pt>
                <c:pt idx="16" formatCode="0.0">
                  <c:v>29.800000000000004</c:v>
                </c:pt>
                <c:pt idx="17" formatCode="0.0">
                  <c:v>16.5</c:v>
                </c:pt>
                <c:pt idx="19" formatCode="0.0">
                  <c:v>16.900000000000006</c:v>
                </c:pt>
                <c:pt idx="20" formatCode="0.0">
                  <c:v>35.1</c:v>
                </c:pt>
                <c:pt idx="21" formatCode="0.0">
                  <c:v>31.800000000000004</c:v>
                </c:pt>
                <c:pt idx="23" formatCode="0.0">
                  <c:v>37</c:v>
                </c:pt>
                <c:pt idx="24" formatCode="0.0">
                  <c:v>23.000000000000014</c:v>
                </c:pt>
                <c:pt idx="25" formatCode="0.0">
                  <c:v>23.5</c:v>
                </c:pt>
                <c:pt idx="26" formatCode="0.0">
                  <c:v>31.800000000000004</c:v>
                </c:pt>
                <c:pt idx="28" formatCode="0.0">
                  <c:v>3.7000000000000028</c:v>
                </c:pt>
                <c:pt idx="29" formatCode="0.0">
                  <c:v>41.599999999999994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4-4CA9-BBE4-5898704612F4}"/>
            </c:ext>
          </c:extLst>
        </c:ser>
        <c:ser>
          <c:idx val="1"/>
          <c:order val="1"/>
          <c:tx>
            <c:strRef>
              <c:f>'5nod_dati'!$O$489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964-4CA9-BBE4-5898704612F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964-4CA9-BBE4-5898704612F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964-4CA9-BBE4-5898704612F4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964-4CA9-BBE4-5898704612F4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964-4CA9-BBE4-5898704612F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964-4CA9-BBE4-5898704612F4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964-4CA9-BBE4-5898704612F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964-4CA9-BBE4-5898704612F4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964-4CA9-BBE4-5898704612F4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964-4CA9-BBE4-5898704612F4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964-4CA9-BBE4-5898704612F4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964-4CA9-BBE4-5898704612F4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964-4CA9-BBE4-5898704612F4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964-4CA9-BBE4-5898704612F4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964-4CA9-BBE4-5898704612F4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E964-4CA9-BBE4-5898704612F4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964-4CA9-BBE4-5898704612F4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E964-4CA9-BBE4-5898704612F4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964-4CA9-BBE4-5898704612F4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E964-4CA9-BBE4-5898704612F4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E964-4CA9-BBE4-5898704612F4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E964-4CA9-BBE4-5898704612F4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964-4CA9-BBE4-5898704612F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'5nod_dati'!$O$490:$O$519</c:f>
              <c:numCache>
                <c:formatCode>General</c:formatCode>
                <c:ptCount val="30"/>
                <c:pt idx="0" formatCode="0">
                  <c:v>29.6</c:v>
                </c:pt>
                <c:pt idx="2" formatCode="0">
                  <c:v>29.5</c:v>
                </c:pt>
                <c:pt idx="3" formatCode="0">
                  <c:v>29.6</c:v>
                </c:pt>
                <c:pt idx="5" formatCode="0">
                  <c:v>46</c:v>
                </c:pt>
                <c:pt idx="6" formatCode="0">
                  <c:v>38.200000000000003</c:v>
                </c:pt>
                <c:pt idx="7" formatCode="0">
                  <c:v>33.1</c:v>
                </c:pt>
                <c:pt idx="8" formatCode="0">
                  <c:v>19.3</c:v>
                </c:pt>
                <c:pt idx="9" formatCode="0">
                  <c:v>26.5</c:v>
                </c:pt>
                <c:pt idx="10" formatCode="0">
                  <c:v>26.3</c:v>
                </c:pt>
                <c:pt idx="12" formatCode="0">
                  <c:v>14</c:v>
                </c:pt>
                <c:pt idx="13" formatCode="0">
                  <c:v>32.5</c:v>
                </c:pt>
                <c:pt idx="14" formatCode="0">
                  <c:v>28.3</c:v>
                </c:pt>
                <c:pt idx="16" formatCode="0">
                  <c:v>29.4</c:v>
                </c:pt>
                <c:pt idx="17" formatCode="0">
                  <c:v>21.5</c:v>
                </c:pt>
                <c:pt idx="19" formatCode="0">
                  <c:v>34.299999999999997</c:v>
                </c:pt>
                <c:pt idx="20" formatCode="0">
                  <c:v>30.1</c:v>
                </c:pt>
                <c:pt idx="21" formatCode="0">
                  <c:v>24.5</c:v>
                </c:pt>
                <c:pt idx="23" formatCode="0">
                  <c:v>29.4</c:v>
                </c:pt>
                <c:pt idx="24" formatCode="0">
                  <c:v>27.9</c:v>
                </c:pt>
                <c:pt idx="25" formatCode="0">
                  <c:v>31.5</c:v>
                </c:pt>
                <c:pt idx="26" formatCode="0">
                  <c:v>29.5</c:v>
                </c:pt>
                <c:pt idx="28" formatCode="0">
                  <c:v>48.7</c:v>
                </c:pt>
                <c:pt idx="29" formatCode="0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964-4CA9-BBE4-5898704612F4}"/>
            </c:ext>
          </c:extLst>
        </c:ser>
        <c:ser>
          <c:idx val="2"/>
          <c:order val="2"/>
          <c:tx>
            <c:strRef>
              <c:f>'5nod_dati'!$P$489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964-4CA9-BBE4-5898704612F4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E964-4CA9-BBE4-5898704612F4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E964-4CA9-BBE4-5898704612F4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E964-4CA9-BBE4-5898704612F4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E964-4CA9-BBE4-5898704612F4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E964-4CA9-BBE4-5898704612F4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E964-4CA9-BBE4-5898704612F4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E964-4CA9-BBE4-5898704612F4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E964-4CA9-BBE4-5898704612F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'5nod_dati'!$P$490:$P$519</c:f>
              <c:numCache>
                <c:formatCode>General</c:formatCode>
                <c:ptCount val="30"/>
                <c:pt idx="0" formatCode="0">
                  <c:v>34.6</c:v>
                </c:pt>
                <c:pt idx="2" formatCode="0">
                  <c:v>31</c:v>
                </c:pt>
                <c:pt idx="3" formatCode="0">
                  <c:v>38</c:v>
                </c:pt>
                <c:pt idx="5" formatCode="0">
                  <c:v>20.7</c:v>
                </c:pt>
                <c:pt idx="6" formatCode="0">
                  <c:v>37.299999999999997</c:v>
                </c:pt>
                <c:pt idx="7" formatCode="0">
                  <c:v>30.4</c:v>
                </c:pt>
                <c:pt idx="8" formatCode="0">
                  <c:v>38</c:v>
                </c:pt>
                <c:pt idx="9" formatCode="0">
                  <c:v>29.3</c:v>
                </c:pt>
                <c:pt idx="10" formatCode="0">
                  <c:v>41.3</c:v>
                </c:pt>
                <c:pt idx="12" formatCode="0">
                  <c:v>31.9</c:v>
                </c:pt>
                <c:pt idx="13" formatCode="0">
                  <c:v>31.3</c:v>
                </c:pt>
                <c:pt idx="14" formatCode="0">
                  <c:v>39.799999999999997</c:v>
                </c:pt>
                <c:pt idx="16" formatCode="0">
                  <c:v>34</c:v>
                </c:pt>
                <c:pt idx="17" formatCode="0">
                  <c:v>55.2</c:v>
                </c:pt>
                <c:pt idx="19" formatCode="0">
                  <c:v>42</c:v>
                </c:pt>
                <c:pt idx="20" formatCode="0">
                  <c:v>28</c:v>
                </c:pt>
                <c:pt idx="21" formatCode="0">
                  <c:v>36.9</c:v>
                </c:pt>
                <c:pt idx="23" formatCode="0">
                  <c:v>26.8</c:v>
                </c:pt>
                <c:pt idx="24" formatCode="0">
                  <c:v>42.3</c:v>
                </c:pt>
                <c:pt idx="25" formatCode="0">
                  <c:v>38.200000000000003</c:v>
                </c:pt>
                <c:pt idx="26" formatCode="0">
                  <c:v>31.9</c:v>
                </c:pt>
                <c:pt idx="28" formatCode="0">
                  <c:v>40.799999999999997</c:v>
                </c:pt>
                <c:pt idx="29" formatCode="0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964-4CA9-BBE4-5898704612F4}"/>
            </c:ext>
          </c:extLst>
        </c:ser>
        <c:ser>
          <c:idx val="3"/>
          <c:order val="3"/>
          <c:tx>
            <c:strRef>
              <c:f>'5nod_dati'!$Q$489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E964-4CA9-BBE4-5898704612F4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E964-4CA9-BBE4-5898704612F4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E964-4CA9-BBE4-5898704612F4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E964-4CA9-BBE4-5898704612F4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E964-4CA9-BBE4-5898704612F4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E964-4CA9-BBE4-5898704612F4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E964-4CA9-BBE4-5898704612F4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E964-4CA9-BBE4-5898704612F4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E964-4CA9-BBE4-5898704612F4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E964-4CA9-BBE4-5898704612F4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E964-4CA9-BBE4-5898704612F4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E964-4CA9-BBE4-5898704612F4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E964-4CA9-BBE4-5898704612F4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E964-4CA9-BBE4-5898704612F4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E964-4CA9-BBE4-5898704612F4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E964-4CA9-BBE4-5898704612F4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E964-4CA9-BBE4-5898704612F4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E964-4CA9-BBE4-5898704612F4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E964-4CA9-BBE4-5898704612F4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E964-4CA9-BBE4-5898704612F4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E964-4CA9-BBE4-5898704612F4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E964-4CA9-BBE4-5898704612F4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E964-4CA9-BBE4-5898704612F4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E964-4CA9-BBE4-5898704612F4}"/>
                </c:ext>
              </c:extLst>
            </c:dLbl>
            <c:dLbl>
              <c:idx val="24"/>
              <c:layout>
                <c:manualLayout>
                  <c:x val="3.2924024516050733E-2"/>
                  <c:y val="3.0864197545236457E-7"/>
                </c:manualLayout>
              </c:layout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E964-4CA9-BBE4-5898704612F4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E964-4CA9-BBE4-5898704612F4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E964-4CA9-BBE4-5898704612F4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E964-4CA9-BBE4-5898704612F4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E964-4CA9-BBE4-5898704612F4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E964-4CA9-BBE4-5898704612F4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E964-4CA9-BBE4-5898704612F4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E964-4CA9-BBE4-5898704612F4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E964-4CA9-BBE4-5898704612F4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E964-4CA9-BBE4-5898704612F4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E964-4CA9-BBE4-5898704612F4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E964-4CA9-BBE4-5898704612F4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E964-4CA9-BBE4-5898704612F4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E964-4CA9-BBE4-5898704612F4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E964-4CA9-BBE4-5898704612F4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E964-4CA9-BBE4-5898704612F4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'5nod_dati'!$Q$490:$Q$519</c:f>
              <c:numCache>
                <c:formatCode>General</c:formatCode>
                <c:ptCount val="30"/>
                <c:pt idx="0" formatCode="0">
                  <c:v>5.4</c:v>
                </c:pt>
                <c:pt idx="2" formatCode="0">
                  <c:v>6.4</c:v>
                </c:pt>
                <c:pt idx="3" formatCode="0">
                  <c:v>4.5</c:v>
                </c:pt>
                <c:pt idx="5" formatCode="0">
                  <c:v>11.5</c:v>
                </c:pt>
                <c:pt idx="6" formatCode="0">
                  <c:v>7.9</c:v>
                </c:pt>
                <c:pt idx="7" formatCode="0">
                  <c:v>11.4</c:v>
                </c:pt>
                <c:pt idx="8" formatCode="0">
                  <c:v>1.2</c:v>
                </c:pt>
                <c:pt idx="9" formatCode="0">
                  <c:v>1.7</c:v>
                </c:pt>
                <c:pt idx="10" formatCode="0">
                  <c:v>4</c:v>
                </c:pt>
                <c:pt idx="12" formatCode="0">
                  <c:v>13.7</c:v>
                </c:pt>
                <c:pt idx="13" formatCode="0">
                  <c:v>3.5</c:v>
                </c:pt>
                <c:pt idx="14" formatCode="0">
                  <c:v>6.6</c:v>
                </c:pt>
                <c:pt idx="16" formatCode="0">
                  <c:v>5.0999999999999996</c:v>
                </c:pt>
                <c:pt idx="17" formatCode="0">
                  <c:v>13.7</c:v>
                </c:pt>
                <c:pt idx="19" formatCode="0">
                  <c:v>3.7</c:v>
                </c:pt>
                <c:pt idx="20" formatCode="0">
                  <c:v>5.8</c:v>
                </c:pt>
                <c:pt idx="21" formatCode="0">
                  <c:v>6.5</c:v>
                </c:pt>
                <c:pt idx="23" formatCode="0">
                  <c:v>9.3000000000000007</c:v>
                </c:pt>
                <c:pt idx="24" formatCode="0">
                  <c:v>0.9</c:v>
                </c:pt>
                <c:pt idx="25" formatCode="0">
                  <c:v>4.9000000000000004</c:v>
                </c:pt>
                <c:pt idx="26" formatCode="0">
                  <c:v>9.4</c:v>
                </c:pt>
                <c:pt idx="28" formatCode="0">
                  <c:v>4.3</c:v>
                </c:pt>
                <c:pt idx="29" formatCode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E964-4CA9-BBE4-5898704612F4}"/>
            </c:ext>
          </c:extLst>
        </c:ser>
        <c:ser>
          <c:idx val="4"/>
          <c:order val="4"/>
          <c:tx>
            <c:strRef>
              <c:f>'5nod_dati'!$R$489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E964-4CA9-BBE4-5898704612F4}"/>
                </c:ext>
              </c:extLst>
            </c:dLbl>
            <c:dLbl>
              <c:idx val="8"/>
              <c:layout>
                <c:manualLayout>
                  <c:x val="2.4439893197402755E-2"/>
                  <c:y val="6.172839506532145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E964-4CA9-BBE4-5898704612F4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E964-4CA9-BBE4-5898704612F4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E964-4CA9-BBE4-5898704612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'5nod_dati'!$R$490:$R$519</c:f>
              <c:numCache>
                <c:formatCode>General</c:formatCode>
                <c:ptCount val="30"/>
                <c:pt idx="0" formatCode="0">
                  <c:v>1.5</c:v>
                </c:pt>
                <c:pt idx="2" formatCode="0">
                  <c:v>2</c:v>
                </c:pt>
                <c:pt idx="3" formatCode="0">
                  <c:v>1</c:v>
                </c:pt>
                <c:pt idx="6" formatCode="0">
                  <c:v>1.3</c:v>
                </c:pt>
                <c:pt idx="7" formatCode="0">
                  <c:v>4.7</c:v>
                </c:pt>
                <c:pt idx="8" formatCode="0">
                  <c:v>2.2000000000000002</c:v>
                </c:pt>
                <c:pt idx="10" formatCode="0">
                  <c:v>0.7</c:v>
                </c:pt>
                <c:pt idx="13" formatCode="0">
                  <c:v>1.4</c:v>
                </c:pt>
                <c:pt idx="14" formatCode="0">
                  <c:v>1.8</c:v>
                </c:pt>
                <c:pt idx="16" formatCode="0">
                  <c:v>1.5</c:v>
                </c:pt>
                <c:pt idx="19" formatCode="0">
                  <c:v>0.6</c:v>
                </c:pt>
                <c:pt idx="20" formatCode="0">
                  <c:v>2.7</c:v>
                </c:pt>
                <c:pt idx="21" formatCode="0">
                  <c:v>0.6</c:v>
                </c:pt>
                <c:pt idx="23" formatCode="0">
                  <c:v>2.2000000000000002</c:v>
                </c:pt>
                <c:pt idx="24" formatCode="0">
                  <c:v>0.9</c:v>
                </c:pt>
                <c:pt idx="25" formatCode="0">
                  <c:v>2.7</c:v>
                </c:pt>
                <c:pt idx="26" formatCode="0">
                  <c:v>1.9</c:v>
                </c:pt>
                <c:pt idx="28" formatCode="0">
                  <c:v>1.6</c:v>
                </c:pt>
                <c:pt idx="29" formatCode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E964-4CA9-BBE4-5898704612F4}"/>
            </c:ext>
          </c:extLst>
        </c:ser>
        <c:ser>
          <c:idx val="5"/>
          <c:order val="5"/>
          <c:tx>
            <c:strRef>
              <c:f>'5nod_dati'!$S$489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'5nod_dati'!$S$490:$S$519</c:f>
              <c:numCache>
                <c:formatCode>General</c:formatCode>
                <c:ptCount val="30"/>
                <c:pt idx="0" formatCode="0.0">
                  <c:v>14.999999999999998</c:v>
                </c:pt>
                <c:pt idx="2" formatCode="0.0">
                  <c:v>13.499999999999998</c:v>
                </c:pt>
                <c:pt idx="3" formatCode="0.0">
                  <c:v>16.399999999999999</c:v>
                </c:pt>
                <c:pt idx="5" formatCode="0.0">
                  <c:v>10.399999999999999</c:v>
                </c:pt>
                <c:pt idx="6" formatCode="0.0">
                  <c:v>12.699999999999998</c:v>
                </c:pt>
                <c:pt idx="7" formatCode="0.0">
                  <c:v>5.7999999999999989</c:v>
                </c:pt>
                <c:pt idx="8" formatCode="0.0">
                  <c:v>18.5</c:v>
                </c:pt>
                <c:pt idx="9" formatCode="0.0">
                  <c:v>20.2</c:v>
                </c:pt>
                <c:pt idx="10" formatCode="0.0">
                  <c:v>17.2</c:v>
                </c:pt>
                <c:pt idx="12" formatCode="0.0">
                  <c:v>8.1999999999999993</c:v>
                </c:pt>
                <c:pt idx="13" formatCode="0.0">
                  <c:v>17</c:v>
                </c:pt>
                <c:pt idx="14" formatCode="0.0">
                  <c:v>13.499999999999998</c:v>
                </c:pt>
                <c:pt idx="16" formatCode="0.0">
                  <c:v>15.299999999999999</c:v>
                </c:pt>
                <c:pt idx="17" formatCode="0.0">
                  <c:v>8.1999999999999993</c:v>
                </c:pt>
                <c:pt idx="19" formatCode="0.0">
                  <c:v>17.599999999999998</c:v>
                </c:pt>
                <c:pt idx="20" formatCode="0.0">
                  <c:v>13.399999999999999</c:v>
                </c:pt>
                <c:pt idx="21" formatCode="0.0">
                  <c:v>14.799999999999997</c:v>
                </c:pt>
                <c:pt idx="23" formatCode="0.0">
                  <c:v>10.399999999999999</c:v>
                </c:pt>
                <c:pt idx="24" formatCode="0.0">
                  <c:v>20.100000000000001</c:v>
                </c:pt>
                <c:pt idx="25" formatCode="0.0">
                  <c:v>14.299999999999999</c:v>
                </c:pt>
                <c:pt idx="26" formatCode="0.0">
                  <c:v>10.6</c:v>
                </c:pt>
                <c:pt idx="28" formatCode="0.0">
                  <c:v>15.999999999999996</c:v>
                </c:pt>
                <c:pt idx="29" formatCode="0.0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E964-4CA9-BBE4-5898704612F4}"/>
            </c:ext>
          </c:extLst>
        </c:ser>
        <c:ser>
          <c:idx val="6"/>
          <c:order val="6"/>
          <c:tx>
            <c:strRef>
              <c:f>'5nod_dati'!$T$489</c:f>
              <c:strCache>
                <c:ptCount val="1"/>
                <c:pt idx="0">
                  <c:v>Neattiecas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'5nod_dati'!$T$490:$T$519</c:f>
              <c:numCache>
                <c:formatCode>General</c:formatCode>
                <c:ptCount val="30"/>
                <c:pt idx="0" formatCode="0">
                  <c:v>26.6</c:v>
                </c:pt>
                <c:pt idx="2" formatCode="0">
                  <c:v>26.9</c:v>
                </c:pt>
                <c:pt idx="3" formatCode="0">
                  <c:v>26.2</c:v>
                </c:pt>
                <c:pt idx="5" formatCode="0">
                  <c:v>21.8</c:v>
                </c:pt>
                <c:pt idx="6" formatCode="0">
                  <c:v>13.8</c:v>
                </c:pt>
                <c:pt idx="7" formatCode="0">
                  <c:v>19.100000000000001</c:v>
                </c:pt>
                <c:pt idx="8" formatCode="0">
                  <c:v>35.799999999999997</c:v>
                </c:pt>
                <c:pt idx="9" formatCode="0">
                  <c:v>38.299999999999997</c:v>
                </c:pt>
                <c:pt idx="10" formatCode="0">
                  <c:v>25.6</c:v>
                </c:pt>
                <c:pt idx="12" formatCode="0">
                  <c:v>37.5</c:v>
                </c:pt>
                <c:pt idx="13" formatCode="0">
                  <c:v>28.4</c:v>
                </c:pt>
                <c:pt idx="14" formatCode="0">
                  <c:v>21.9</c:v>
                </c:pt>
                <c:pt idx="16" formatCode="0">
                  <c:v>27.5</c:v>
                </c:pt>
                <c:pt idx="17" formatCode="0">
                  <c:v>9.6999999999999993</c:v>
                </c:pt>
                <c:pt idx="19" formatCode="0">
                  <c:v>18</c:v>
                </c:pt>
                <c:pt idx="20" formatCode="0">
                  <c:v>31.1</c:v>
                </c:pt>
                <c:pt idx="21" formatCode="0">
                  <c:v>28.3</c:v>
                </c:pt>
                <c:pt idx="23" formatCode="0">
                  <c:v>31</c:v>
                </c:pt>
                <c:pt idx="24" formatCode="0">
                  <c:v>26.4</c:v>
                </c:pt>
                <c:pt idx="25" formatCode="0">
                  <c:v>20.9</c:v>
                </c:pt>
                <c:pt idx="26" formatCode="0">
                  <c:v>23.9</c:v>
                </c:pt>
                <c:pt idx="28" formatCode="0">
                  <c:v>4.7</c:v>
                </c:pt>
                <c:pt idx="29" formatCode="0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E964-4CA9-BBE4-5898704612F4}"/>
            </c:ext>
          </c:extLst>
        </c:ser>
        <c:ser>
          <c:idx val="7"/>
          <c:order val="7"/>
          <c:tx>
            <c:strRef>
              <c:f>'5nod_dati'!$U$489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'5nod_dati'!$U$490:$U$519</c:f>
              <c:numCache>
                <c:formatCode>General</c:formatCode>
                <c:ptCount val="30"/>
                <c:pt idx="0" formatCode="0.0">
                  <c:v>16.699999999999996</c:v>
                </c:pt>
                <c:pt idx="2" formatCode="0.0">
                  <c:v>16.399999999999999</c:v>
                </c:pt>
                <c:pt idx="3" formatCode="0.0">
                  <c:v>17.099999999999998</c:v>
                </c:pt>
                <c:pt idx="5" formatCode="0.0">
                  <c:v>21.499999999999996</c:v>
                </c:pt>
                <c:pt idx="6" formatCode="0.0">
                  <c:v>29.499999999999996</c:v>
                </c:pt>
                <c:pt idx="7" formatCode="0.0">
                  <c:v>24.199999999999996</c:v>
                </c:pt>
                <c:pt idx="8" formatCode="0.0">
                  <c:v>7.5</c:v>
                </c:pt>
                <c:pt idx="9" formatCode="0.0">
                  <c:v>5</c:v>
                </c:pt>
                <c:pt idx="10" formatCode="0.0">
                  <c:v>17.699999999999996</c:v>
                </c:pt>
                <c:pt idx="12" formatCode="0.0">
                  <c:v>5.7999999999999972</c:v>
                </c:pt>
                <c:pt idx="13" formatCode="0.0">
                  <c:v>14.899999999999999</c:v>
                </c:pt>
                <c:pt idx="14" formatCode="0.0">
                  <c:v>21.4</c:v>
                </c:pt>
                <c:pt idx="16" formatCode="0.0">
                  <c:v>15.799999999999997</c:v>
                </c:pt>
                <c:pt idx="17" formatCode="0.0">
                  <c:v>33.599999999999994</c:v>
                </c:pt>
                <c:pt idx="19" formatCode="0.0">
                  <c:v>25.299999999999997</c:v>
                </c:pt>
                <c:pt idx="20" formatCode="0.0">
                  <c:v>12.199999999999996</c:v>
                </c:pt>
                <c:pt idx="21" formatCode="0.0">
                  <c:v>14.999999999999996</c:v>
                </c:pt>
                <c:pt idx="23" formatCode="0.0">
                  <c:v>12.299999999999997</c:v>
                </c:pt>
                <c:pt idx="24" formatCode="0.0">
                  <c:v>16.899999999999999</c:v>
                </c:pt>
                <c:pt idx="25" formatCode="0.0">
                  <c:v>22.4</c:v>
                </c:pt>
                <c:pt idx="26" formatCode="0.0">
                  <c:v>19.399999999999999</c:v>
                </c:pt>
                <c:pt idx="28" formatCode="0.0">
                  <c:v>38.599999999999994</c:v>
                </c:pt>
                <c:pt idx="29" formatCode="0.0">
                  <c:v>5.7999999999999972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E964-4CA9-BBE4-5898704612F4}"/>
            </c:ext>
          </c:extLst>
        </c:ser>
        <c:ser>
          <c:idx val="8"/>
          <c:order val="8"/>
          <c:tx>
            <c:strRef>
              <c:f>'5nod_dati'!$V$489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'5nod_dati'!$M$490:$M$519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'5nod_dati'!$V$490:$V$519</c:f>
              <c:numCache>
                <c:formatCode>General</c:formatCode>
                <c:ptCount val="30"/>
                <c:pt idx="0" formatCode="0">
                  <c:v>2.4</c:v>
                </c:pt>
                <c:pt idx="2" formatCode="0">
                  <c:v>4.0999999999999996</c:v>
                </c:pt>
                <c:pt idx="3" formatCode="0">
                  <c:v>0.7</c:v>
                </c:pt>
                <c:pt idx="5" formatCode="0">
                  <c:v>0</c:v>
                </c:pt>
                <c:pt idx="6" formatCode="0">
                  <c:v>1.5</c:v>
                </c:pt>
                <c:pt idx="7" formatCode="0">
                  <c:v>1.3</c:v>
                </c:pt>
                <c:pt idx="8" formatCode="0">
                  <c:v>3.6</c:v>
                </c:pt>
                <c:pt idx="9" formatCode="0">
                  <c:v>4.2</c:v>
                </c:pt>
                <c:pt idx="10" formatCode="0">
                  <c:v>2.2000000000000002</c:v>
                </c:pt>
                <c:pt idx="12" formatCode="0">
                  <c:v>2.8</c:v>
                </c:pt>
                <c:pt idx="13" formatCode="0">
                  <c:v>2.8</c:v>
                </c:pt>
                <c:pt idx="14" formatCode="0">
                  <c:v>1.6</c:v>
                </c:pt>
                <c:pt idx="16" formatCode="0">
                  <c:v>2.5</c:v>
                </c:pt>
                <c:pt idx="17" formatCode="0">
                  <c:v>0</c:v>
                </c:pt>
                <c:pt idx="19" formatCode="0">
                  <c:v>1.4</c:v>
                </c:pt>
                <c:pt idx="20" formatCode="0">
                  <c:v>2.4</c:v>
                </c:pt>
                <c:pt idx="21" formatCode="0">
                  <c:v>3.2</c:v>
                </c:pt>
                <c:pt idx="23" formatCode="0">
                  <c:v>1.2</c:v>
                </c:pt>
                <c:pt idx="24" formatCode="0">
                  <c:v>1.7</c:v>
                </c:pt>
                <c:pt idx="25" formatCode="0">
                  <c:v>2</c:v>
                </c:pt>
                <c:pt idx="26" formatCode="0">
                  <c:v>3.5</c:v>
                </c:pt>
                <c:pt idx="28" formatCode="0">
                  <c:v>0</c:v>
                </c:pt>
                <c:pt idx="29" formatCode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3-E964-4CA9-BBE4-589870461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3.2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3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8533694398931977"/>
          <c:y val="9.190991794837124E-3"/>
          <c:w val="0.81466305601068023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597602171803407"/>
          <c:y val="6.2249593383234825E-2"/>
          <c:w val="0.78402397828196591"/>
          <c:h val="0.887962567778841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'1nod_dati'!$B$53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'1nod_dati'!$A$54:$A$83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'1nod_dati'!$B$54:$B$83</c:f>
              <c:numCache>
                <c:formatCode>General</c:formatCode>
                <c:ptCount val="30"/>
                <c:pt idx="0" formatCode="0.0">
                  <c:v>16.900000000000006</c:v>
                </c:pt>
                <c:pt idx="2" formatCode="0.0">
                  <c:v>18.799999999999997</c:v>
                </c:pt>
                <c:pt idx="3" formatCode="0.0">
                  <c:v>15.099999999999994</c:v>
                </c:pt>
                <c:pt idx="5" formatCode="0.0">
                  <c:v>3</c:v>
                </c:pt>
                <c:pt idx="6" formatCode="0.0">
                  <c:v>4.2999999999999972</c:v>
                </c:pt>
                <c:pt idx="7" formatCode="0.0">
                  <c:v>20.5</c:v>
                </c:pt>
                <c:pt idx="8" formatCode="0.0">
                  <c:v>22</c:v>
                </c:pt>
                <c:pt idx="9" formatCode="0.0">
                  <c:v>18.599999999999994</c:v>
                </c:pt>
                <c:pt idx="10" formatCode="0.0">
                  <c:v>21.900000000000006</c:v>
                </c:pt>
                <c:pt idx="12" formatCode="0.0">
                  <c:v>20.099999999999994</c:v>
                </c:pt>
                <c:pt idx="13" formatCode="0.0">
                  <c:v>17.700000000000003</c:v>
                </c:pt>
                <c:pt idx="14" formatCode="0.0">
                  <c:v>15.200000000000003</c:v>
                </c:pt>
                <c:pt idx="16" formatCode="0.0">
                  <c:v>17.200000000000003</c:v>
                </c:pt>
                <c:pt idx="17" formatCode="0.0">
                  <c:v>14.700000000000003</c:v>
                </c:pt>
                <c:pt idx="19" formatCode="0.0">
                  <c:v>14.5</c:v>
                </c:pt>
                <c:pt idx="20" formatCode="0.0">
                  <c:v>15.299999999999997</c:v>
                </c:pt>
                <c:pt idx="21" formatCode="0.0">
                  <c:v>21.200000000000003</c:v>
                </c:pt>
                <c:pt idx="23" formatCode="0.0">
                  <c:v>20.799999999999997</c:v>
                </c:pt>
                <c:pt idx="24" formatCode="0.0">
                  <c:v>17.400000000000006</c:v>
                </c:pt>
                <c:pt idx="25" formatCode="0.0">
                  <c:v>14.599999999999994</c:v>
                </c:pt>
                <c:pt idx="26" formatCode="0.0">
                  <c:v>14.200000000000003</c:v>
                </c:pt>
                <c:pt idx="28" formatCode="0.0">
                  <c:v>17.799999999999997</c:v>
                </c:pt>
                <c:pt idx="29" formatCode="0.0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D-4851-960C-552E6E826C29}"/>
            </c:ext>
          </c:extLst>
        </c:ser>
        <c:ser>
          <c:idx val="1"/>
          <c:order val="1"/>
          <c:tx>
            <c:strRef>
              <c:f>'1nod_dati'!$C$53</c:f>
              <c:strCache>
                <c:ptCount val="1"/>
                <c:pt idx="0">
                  <c:v>Pareizā virzienā</c:v>
                </c:pt>
              </c:strCache>
            </c:strRef>
          </c:tx>
          <c:spPr>
            <a:solidFill>
              <a:srgbClr val="317358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DAD-4851-960C-552E6E826C2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DAD-4851-960C-552E6E826C2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DAD-4851-960C-552E6E826C29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DAD-4851-960C-552E6E826C29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DAD-4851-960C-552E6E826C2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DAD-4851-960C-552E6E826C29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DAD-4851-960C-552E6E826C2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8DAD-4851-960C-552E6E826C29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DAD-4851-960C-552E6E826C29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DAD-4851-960C-552E6E826C29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8DAD-4851-960C-552E6E826C29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8DAD-4851-960C-552E6E826C29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DAD-4851-960C-552E6E826C29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8DAD-4851-960C-552E6E826C29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8DAD-4851-960C-552E6E826C29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8DAD-4851-960C-552E6E826C29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8DAD-4851-960C-552E6E826C29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8DAD-4851-960C-552E6E826C29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8DAD-4851-960C-552E6E826C29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8DAD-4851-960C-552E6E826C29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8DAD-4851-960C-552E6E826C29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8DAD-4851-960C-552E6E826C29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8DAD-4851-960C-552E6E826C2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'1nod_dati'!$A$54:$A$83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'1nod_dati'!$C$54:$C$83</c:f>
              <c:numCache>
                <c:formatCode>General</c:formatCode>
                <c:ptCount val="30"/>
                <c:pt idx="0" formatCode="0">
                  <c:v>74.599999999999994</c:v>
                </c:pt>
                <c:pt idx="2" formatCode="0">
                  <c:v>72.7</c:v>
                </c:pt>
                <c:pt idx="3" formatCode="0">
                  <c:v>76.400000000000006</c:v>
                </c:pt>
                <c:pt idx="5" formatCode="0">
                  <c:v>88.5</c:v>
                </c:pt>
                <c:pt idx="6" formatCode="0">
                  <c:v>87.2</c:v>
                </c:pt>
                <c:pt idx="7" formatCode="0">
                  <c:v>71</c:v>
                </c:pt>
                <c:pt idx="8" formatCode="0">
                  <c:v>69.5</c:v>
                </c:pt>
                <c:pt idx="9" formatCode="0">
                  <c:v>72.900000000000006</c:v>
                </c:pt>
                <c:pt idx="10" formatCode="0">
                  <c:v>69.599999999999994</c:v>
                </c:pt>
                <c:pt idx="12" formatCode="0">
                  <c:v>71.400000000000006</c:v>
                </c:pt>
                <c:pt idx="13" formatCode="0">
                  <c:v>73.8</c:v>
                </c:pt>
                <c:pt idx="14" formatCode="0">
                  <c:v>76.3</c:v>
                </c:pt>
                <c:pt idx="16" formatCode="0">
                  <c:v>74.3</c:v>
                </c:pt>
                <c:pt idx="17" formatCode="0">
                  <c:v>76.8</c:v>
                </c:pt>
                <c:pt idx="19" formatCode="0">
                  <c:v>77</c:v>
                </c:pt>
                <c:pt idx="20" formatCode="0">
                  <c:v>76.2</c:v>
                </c:pt>
                <c:pt idx="21" formatCode="0">
                  <c:v>70.3</c:v>
                </c:pt>
                <c:pt idx="23" formatCode="0">
                  <c:v>70.7</c:v>
                </c:pt>
                <c:pt idx="24" formatCode="0">
                  <c:v>74.099999999999994</c:v>
                </c:pt>
                <c:pt idx="25" formatCode="0">
                  <c:v>76.900000000000006</c:v>
                </c:pt>
                <c:pt idx="26" formatCode="0">
                  <c:v>77.3</c:v>
                </c:pt>
                <c:pt idx="28" formatCode="0">
                  <c:v>73.7</c:v>
                </c:pt>
                <c:pt idx="29" formatCode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8DAD-4851-960C-552E6E826C29}"/>
            </c:ext>
          </c:extLst>
        </c:ser>
        <c:ser>
          <c:idx val="2"/>
          <c:order val="2"/>
          <c:tx>
            <c:strRef>
              <c:f>'1nod_dati'!$D$53</c:f>
              <c:strCache>
                <c:ptCount val="1"/>
                <c:pt idx="0">
                  <c:v>Nepareizā virzienā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8DAD-4851-960C-552E6E826C2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8DAD-4851-960C-552E6E826C2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8DAD-4851-960C-552E6E826C29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8DAD-4851-960C-552E6E826C29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8DAD-4851-960C-552E6E826C2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8DAD-4851-960C-552E6E826C29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8DAD-4851-960C-552E6E826C2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8DAD-4851-960C-552E6E826C29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8DAD-4851-960C-552E6E826C2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'1nod_dati'!$A$54:$A$83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'1nod_dati'!$D$54:$D$83</c:f>
              <c:numCache>
                <c:formatCode>General</c:formatCode>
                <c:ptCount val="30"/>
                <c:pt idx="0" formatCode="0">
                  <c:v>14.2</c:v>
                </c:pt>
                <c:pt idx="2" formatCode="0">
                  <c:v>14.5</c:v>
                </c:pt>
                <c:pt idx="3" formatCode="0">
                  <c:v>14</c:v>
                </c:pt>
                <c:pt idx="5" formatCode="0">
                  <c:v>5.5</c:v>
                </c:pt>
                <c:pt idx="6" formatCode="0">
                  <c:v>7.7</c:v>
                </c:pt>
                <c:pt idx="7" formatCode="0">
                  <c:v>19.3</c:v>
                </c:pt>
                <c:pt idx="8" formatCode="0">
                  <c:v>24.4</c:v>
                </c:pt>
                <c:pt idx="9" formatCode="0">
                  <c:v>17.5</c:v>
                </c:pt>
                <c:pt idx="10" formatCode="0">
                  <c:v>8.8000000000000007</c:v>
                </c:pt>
                <c:pt idx="12" formatCode="0">
                  <c:v>10.199999999999999</c:v>
                </c:pt>
                <c:pt idx="13" formatCode="0">
                  <c:v>14</c:v>
                </c:pt>
                <c:pt idx="14" formatCode="0">
                  <c:v>15.2</c:v>
                </c:pt>
                <c:pt idx="16" formatCode="0">
                  <c:v>15</c:v>
                </c:pt>
                <c:pt idx="19" formatCode="0">
                  <c:v>11.9</c:v>
                </c:pt>
                <c:pt idx="20" formatCode="0">
                  <c:v>15.9</c:v>
                </c:pt>
                <c:pt idx="21" formatCode="0">
                  <c:v>14</c:v>
                </c:pt>
                <c:pt idx="23" formatCode="0">
                  <c:v>20</c:v>
                </c:pt>
                <c:pt idx="24" formatCode="0">
                  <c:v>12.1</c:v>
                </c:pt>
                <c:pt idx="25" formatCode="0">
                  <c:v>10.9</c:v>
                </c:pt>
                <c:pt idx="26" formatCode="0">
                  <c:v>18</c:v>
                </c:pt>
                <c:pt idx="28" formatCode="0">
                  <c:v>12.8</c:v>
                </c:pt>
                <c:pt idx="29" formatCode="0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8DAD-4851-960C-552E6E826C29}"/>
            </c:ext>
          </c:extLst>
        </c:ser>
        <c:ser>
          <c:idx val="3"/>
          <c:order val="3"/>
          <c:tx>
            <c:strRef>
              <c:f>'1nod_dati'!$E$53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'1nod_dati'!$A$54:$A$83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'1nod_dati'!$E$54:$E$83</c:f>
              <c:numCache>
                <c:formatCode>General</c:formatCode>
                <c:ptCount val="30"/>
                <c:pt idx="0" formatCode="0.0">
                  <c:v>15.2</c:v>
                </c:pt>
                <c:pt idx="2" formatCode="0.0">
                  <c:v>14.899999999999999</c:v>
                </c:pt>
                <c:pt idx="3" formatCode="0.0">
                  <c:v>15.399999999999999</c:v>
                </c:pt>
                <c:pt idx="5" formatCode="0.0">
                  <c:v>23.9</c:v>
                </c:pt>
                <c:pt idx="6" formatCode="0.0">
                  <c:v>21.7</c:v>
                </c:pt>
                <c:pt idx="7" formatCode="0.0">
                  <c:v>10.099999999999998</c:v>
                </c:pt>
                <c:pt idx="8" formatCode="0.0">
                  <c:v>5</c:v>
                </c:pt>
                <c:pt idx="9" formatCode="0.0">
                  <c:v>11.899999999999999</c:v>
                </c:pt>
                <c:pt idx="10" formatCode="0.0">
                  <c:v>20.599999999999998</c:v>
                </c:pt>
                <c:pt idx="12" formatCode="0.0">
                  <c:v>19.2</c:v>
                </c:pt>
                <c:pt idx="13" formatCode="0.0">
                  <c:v>15.399999999999999</c:v>
                </c:pt>
                <c:pt idx="14" formatCode="0.0">
                  <c:v>14.2</c:v>
                </c:pt>
                <c:pt idx="16" formatCode="0.0">
                  <c:v>14.399999999999999</c:v>
                </c:pt>
                <c:pt idx="17" formatCode="0.0">
                  <c:v>29.4</c:v>
                </c:pt>
                <c:pt idx="19" formatCode="0.0">
                  <c:v>17.5</c:v>
                </c:pt>
                <c:pt idx="20" formatCode="0.0">
                  <c:v>13.499999999999998</c:v>
                </c:pt>
                <c:pt idx="21" formatCode="0.0">
                  <c:v>15.399999999999999</c:v>
                </c:pt>
                <c:pt idx="23" formatCode="0.0">
                  <c:v>9.3999999999999986</c:v>
                </c:pt>
                <c:pt idx="24" formatCode="0.0">
                  <c:v>17.299999999999997</c:v>
                </c:pt>
                <c:pt idx="25" formatCode="0.0">
                  <c:v>18.5</c:v>
                </c:pt>
                <c:pt idx="26" formatCode="0.0">
                  <c:v>11.399999999999999</c:v>
                </c:pt>
                <c:pt idx="28" formatCode="0.0">
                  <c:v>16.599999999999998</c:v>
                </c:pt>
                <c:pt idx="29" formatCode="0.0">
                  <c:v>14.499999999999998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8DAD-4851-960C-552E6E826C29}"/>
            </c:ext>
          </c:extLst>
        </c:ser>
        <c:ser>
          <c:idx val="4"/>
          <c:order val="4"/>
          <c:tx>
            <c:strRef>
              <c:f>'1nod_dati'!$F$53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8DAD-4851-960C-552E6E826C29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8DAD-4851-960C-552E6E826C29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8DAD-4851-960C-552E6E826C29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8DAD-4851-960C-552E6E826C29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8DAD-4851-960C-552E6E826C29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8DAD-4851-960C-552E6E826C29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8DAD-4851-960C-552E6E826C29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8DAD-4851-960C-552E6E826C29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8DAD-4851-960C-552E6E826C29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8DAD-4851-960C-552E6E826C29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8DAD-4851-960C-552E6E826C29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8DAD-4851-960C-552E6E826C29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8DAD-4851-960C-552E6E826C29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8DAD-4851-960C-552E6E826C29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8DAD-4851-960C-552E6E826C29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8DAD-4851-960C-552E6E826C29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8DAD-4851-960C-552E6E826C29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8DAD-4851-960C-552E6E826C29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8DAD-4851-960C-552E6E826C29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8DAD-4851-960C-552E6E826C29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8DAD-4851-960C-552E6E826C29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8DAD-4851-960C-552E6E826C29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8DAD-4851-960C-552E6E826C29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8DAD-4851-960C-552E6E826C29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8DAD-4851-960C-552E6E826C29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8DAD-4851-960C-552E6E826C29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8DAD-4851-960C-552E6E826C29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8DAD-4851-960C-552E6E826C29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8DAD-4851-960C-552E6E826C29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8DAD-4851-960C-552E6E826C29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8DAD-4851-960C-552E6E826C29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8DAD-4851-960C-552E6E826C29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8DAD-4851-960C-552E6E826C29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8DAD-4851-960C-552E6E826C29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8DAD-4851-960C-552E6E826C29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8DAD-4851-960C-552E6E826C29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8DAD-4851-960C-552E6E826C29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8DAD-4851-960C-552E6E826C29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8DAD-4851-960C-552E6E826C29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8DAD-4851-960C-552E6E826C2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'1nod_dati'!$A$54:$A$83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'1nod_dati'!$F$54:$F$83</c:f>
              <c:numCache>
                <c:formatCode>General</c:formatCode>
                <c:ptCount val="30"/>
                <c:pt idx="0" formatCode="0">
                  <c:v>11.2</c:v>
                </c:pt>
                <c:pt idx="2" formatCode="0">
                  <c:v>12.8</c:v>
                </c:pt>
                <c:pt idx="3" formatCode="0">
                  <c:v>9.6999999999999993</c:v>
                </c:pt>
                <c:pt idx="5" formatCode="0">
                  <c:v>6.1</c:v>
                </c:pt>
                <c:pt idx="6" formatCode="0">
                  <c:v>5.2</c:v>
                </c:pt>
                <c:pt idx="7" formatCode="0">
                  <c:v>9.6999999999999993</c:v>
                </c:pt>
                <c:pt idx="8" formatCode="0">
                  <c:v>6.1</c:v>
                </c:pt>
                <c:pt idx="9" formatCode="0">
                  <c:v>9.6</c:v>
                </c:pt>
                <c:pt idx="10" formatCode="0">
                  <c:v>21.6</c:v>
                </c:pt>
                <c:pt idx="12" formatCode="0">
                  <c:v>18.399999999999999</c:v>
                </c:pt>
                <c:pt idx="13" formatCode="0">
                  <c:v>12.2</c:v>
                </c:pt>
                <c:pt idx="14" formatCode="0">
                  <c:v>8.5</c:v>
                </c:pt>
                <c:pt idx="16" formatCode="0">
                  <c:v>10.7</c:v>
                </c:pt>
                <c:pt idx="17" formatCode="0">
                  <c:v>23.2</c:v>
                </c:pt>
                <c:pt idx="19" formatCode="0">
                  <c:v>11.1</c:v>
                </c:pt>
                <c:pt idx="20" formatCode="0">
                  <c:v>7.9</c:v>
                </c:pt>
                <c:pt idx="21" formatCode="0">
                  <c:v>15.7</c:v>
                </c:pt>
                <c:pt idx="23" formatCode="0">
                  <c:v>9.3000000000000007</c:v>
                </c:pt>
                <c:pt idx="24" formatCode="0">
                  <c:v>13.8</c:v>
                </c:pt>
                <c:pt idx="25" formatCode="0">
                  <c:v>12.3</c:v>
                </c:pt>
                <c:pt idx="26" formatCode="0">
                  <c:v>4.7</c:v>
                </c:pt>
                <c:pt idx="28" formatCode="0">
                  <c:v>13.5</c:v>
                </c:pt>
                <c:pt idx="29" formatCode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8DAD-4851-960C-552E6E826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1.2021898198762598E-2"/>
              <c:y val="2.1094475866573016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1.5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3456244757914808"/>
          <c:y val="5.2545789212827881E-3"/>
          <c:w val="0.55070202808112323"/>
          <c:h val="4.534697588731224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42381399749923959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'5nod_dati'!$Y$489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3AF9-4F24-8D33-0942787B5CE6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3AF9-4F24-8D33-0942787B5CE6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3AF9-4F24-8D33-0942787B5CE6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3AF9-4F24-8D33-0942787B5CE6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3AF9-4F24-8D33-0942787B5CE6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3AF9-4F24-8D33-0942787B5CE6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3AF9-4F24-8D33-0942787B5CE6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AF9-4F24-8D33-0942787B5CE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AF9-4F24-8D33-0942787B5CE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AF9-4F24-8D33-0942787B5CE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AF9-4F24-8D33-0942787B5CE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AF9-4F24-8D33-0942787B5CE6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AF9-4F24-8D33-0942787B5CE6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AF9-4F24-8D33-0942787B5CE6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AF9-4F24-8D33-0942787B5CE6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AF9-4F24-8D33-0942787B5CE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'5nod_dati'!$Y$490:$Y$519</c:f>
              <c:numCache>
                <c:formatCode>General</c:formatCode>
                <c:ptCount val="30"/>
                <c:pt idx="0" formatCode="0.0">
                  <c:v>42.7</c:v>
                </c:pt>
                <c:pt idx="2" formatCode="0.0">
                  <c:v>39.799999999999997</c:v>
                </c:pt>
                <c:pt idx="3" formatCode="0.0">
                  <c:v>45.35</c:v>
                </c:pt>
                <c:pt idx="5" formatCode="0.0">
                  <c:v>50.6</c:v>
                </c:pt>
                <c:pt idx="6" formatCode="0.0">
                  <c:v>51.6</c:v>
                </c:pt>
                <c:pt idx="7" formatCode="0.0">
                  <c:v>37.9</c:v>
                </c:pt>
                <c:pt idx="8" formatCode="0.0">
                  <c:v>35.5</c:v>
                </c:pt>
                <c:pt idx="9" formatCode="0.0">
                  <c:v>40.299999999999997</c:v>
                </c:pt>
                <c:pt idx="10" formatCode="0.0">
                  <c:v>44.25</c:v>
                </c:pt>
                <c:pt idx="12" formatCode="0.0">
                  <c:v>23.1</c:v>
                </c:pt>
                <c:pt idx="13" formatCode="0.0">
                  <c:v>45</c:v>
                </c:pt>
                <c:pt idx="14" formatCode="0.0">
                  <c:v>43.1</c:v>
                </c:pt>
                <c:pt idx="16" formatCode="0.0">
                  <c:v>42.35</c:v>
                </c:pt>
                <c:pt idx="17" formatCode="0.0">
                  <c:v>42.25</c:v>
                </c:pt>
                <c:pt idx="19" formatCode="0.0">
                  <c:v>52.849999999999994</c:v>
                </c:pt>
                <c:pt idx="20" formatCode="0.0">
                  <c:v>38.5</c:v>
                </c:pt>
                <c:pt idx="21" formatCode="0.0">
                  <c:v>39.1</c:v>
                </c:pt>
                <c:pt idx="23" formatCode="0.0">
                  <c:v>35.949999999999996</c:v>
                </c:pt>
                <c:pt idx="24" formatCode="0.0">
                  <c:v>47.699999999999996</c:v>
                </c:pt>
                <c:pt idx="25" formatCode="0.0">
                  <c:v>45.45</c:v>
                </c:pt>
                <c:pt idx="26" formatCode="0.0">
                  <c:v>38.85</c:v>
                </c:pt>
                <c:pt idx="28" formatCode="0.0">
                  <c:v>65.349999999999994</c:v>
                </c:pt>
                <c:pt idx="29" formatCode="0.0">
                  <c:v>31.450000000000003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AF9-4F24-8D33-0942787B5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'5nod_dati'!$O$562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'5nod_dati'!$N$563:$N$592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'5nod_dati'!$O$563:$O$592</c:f>
              <c:numCache>
                <c:formatCode>General</c:formatCode>
                <c:ptCount val="30"/>
                <c:pt idx="0" formatCode="0.0">
                  <c:v>30.999999999999993</c:v>
                </c:pt>
                <c:pt idx="2" formatCode="0.0">
                  <c:v>27.299999999999997</c:v>
                </c:pt>
                <c:pt idx="3" formatCode="0.0">
                  <c:v>34.5</c:v>
                </c:pt>
                <c:pt idx="5" formatCode="0.0">
                  <c:v>27.200000000000003</c:v>
                </c:pt>
                <c:pt idx="6" formatCode="0.0">
                  <c:v>34.6</c:v>
                </c:pt>
                <c:pt idx="7" formatCode="0.0">
                  <c:v>28.000000000000007</c:v>
                </c:pt>
                <c:pt idx="8" formatCode="0.0">
                  <c:v>31.799999999999997</c:v>
                </c:pt>
                <c:pt idx="9" formatCode="0.0">
                  <c:v>30.6</c:v>
                </c:pt>
                <c:pt idx="10" formatCode="0.0">
                  <c:v>31.6</c:v>
                </c:pt>
                <c:pt idx="12" formatCode="0.0">
                  <c:v>28.000000000000007</c:v>
                </c:pt>
                <c:pt idx="13" formatCode="0.0">
                  <c:v>24.1</c:v>
                </c:pt>
                <c:pt idx="14" formatCode="0.0">
                  <c:v>41.2</c:v>
                </c:pt>
                <c:pt idx="16" formatCode="0.0">
                  <c:v>32.5</c:v>
                </c:pt>
                <c:pt idx="17" formatCode="0.0">
                  <c:v>3.5999999999999943</c:v>
                </c:pt>
                <c:pt idx="19" formatCode="0.0">
                  <c:v>33.5</c:v>
                </c:pt>
                <c:pt idx="20" formatCode="0.0">
                  <c:v>30.5</c:v>
                </c:pt>
                <c:pt idx="21" formatCode="0.0">
                  <c:v>29.400000000000006</c:v>
                </c:pt>
                <c:pt idx="23" formatCode="0.0">
                  <c:v>31</c:v>
                </c:pt>
                <c:pt idx="24" formatCode="0.0">
                  <c:v>25.899999999999991</c:v>
                </c:pt>
                <c:pt idx="25" formatCode="0.0">
                  <c:v>31.199999999999996</c:v>
                </c:pt>
                <c:pt idx="26" formatCode="0.0">
                  <c:v>32.699999999999996</c:v>
                </c:pt>
                <c:pt idx="28" formatCode="0.0">
                  <c:v>28</c:v>
                </c:pt>
                <c:pt idx="29" formatCode="0.0">
                  <c:v>32.499999999999993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C-42FB-B1D6-35C014DFE1CB}"/>
            </c:ext>
          </c:extLst>
        </c:ser>
        <c:ser>
          <c:idx val="1"/>
          <c:order val="1"/>
          <c:tx>
            <c:strRef>
              <c:f>'5nod_dati'!$P$562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6AC-42FB-B1D6-35C014DFE1CB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6AC-42FB-B1D6-35C014DFE1CB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6AC-42FB-B1D6-35C014DFE1CB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06AC-42FB-B1D6-35C014DFE1CB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6AC-42FB-B1D6-35C014DFE1CB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6AC-42FB-B1D6-35C014DFE1CB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6AC-42FB-B1D6-35C014DFE1CB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6AC-42FB-B1D6-35C014DFE1CB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6AC-42FB-B1D6-35C014DFE1CB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6AC-42FB-B1D6-35C014DFE1CB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6AC-42FB-B1D6-35C014DFE1CB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06AC-42FB-B1D6-35C014DFE1CB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06AC-42FB-B1D6-35C014DFE1CB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06AC-42FB-B1D6-35C014DFE1CB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06AC-42FB-B1D6-35C014DFE1CB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06AC-42FB-B1D6-35C014DFE1CB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06AC-42FB-B1D6-35C014DFE1CB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06AC-42FB-B1D6-35C014DFE1CB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06AC-42FB-B1D6-35C014DFE1CB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06AC-42FB-B1D6-35C014DFE1CB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06AC-42FB-B1D6-35C014DFE1CB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06AC-42FB-B1D6-35C014DFE1CB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06AC-42FB-B1D6-35C014DFE1C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'5nod_dati'!$N$563:$N$592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'5nod_dati'!$P$563:$P$592</c:f>
              <c:numCache>
                <c:formatCode>General</c:formatCode>
                <c:ptCount val="30"/>
                <c:pt idx="0" formatCode="0">
                  <c:v>19.899999999999999</c:v>
                </c:pt>
                <c:pt idx="2" formatCode="0">
                  <c:v>22</c:v>
                </c:pt>
                <c:pt idx="3" formatCode="0">
                  <c:v>18</c:v>
                </c:pt>
                <c:pt idx="5" formatCode="0">
                  <c:v>16.8</c:v>
                </c:pt>
                <c:pt idx="6" formatCode="0">
                  <c:v>13.8</c:v>
                </c:pt>
                <c:pt idx="7" formatCode="0">
                  <c:v>19.100000000000001</c:v>
                </c:pt>
                <c:pt idx="8" formatCode="0">
                  <c:v>20.5</c:v>
                </c:pt>
                <c:pt idx="9" formatCode="0">
                  <c:v>26.5</c:v>
                </c:pt>
                <c:pt idx="10" formatCode="0">
                  <c:v>20</c:v>
                </c:pt>
                <c:pt idx="12" formatCode="0">
                  <c:v>29.6</c:v>
                </c:pt>
                <c:pt idx="13" formatCode="0">
                  <c:v>25.8</c:v>
                </c:pt>
                <c:pt idx="14" formatCode="0">
                  <c:v>10</c:v>
                </c:pt>
                <c:pt idx="16" formatCode="0">
                  <c:v>19.8</c:v>
                </c:pt>
                <c:pt idx="17" formatCode="0">
                  <c:v>18.5</c:v>
                </c:pt>
                <c:pt idx="19" formatCode="0">
                  <c:v>17.3</c:v>
                </c:pt>
                <c:pt idx="20" formatCode="0">
                  <c:v>20.2</c:v>
                </c:pt>
                <c:pt idx="21" formatCode="0">
                  <c:v>22.1</c:v>
                </c:pt>
                <c:pt idx="23" formatCode="0">
                  <c:v>21.8</c:v>
                </c:pt>
                <c:pt idx="24" formatCode="0">
                  <c:v>22.4</c:v>
                </c:pt>
                <c:pt idx="25" formatCode="0">
                  <c:v>22.2</c:v>
                </c:pt>
                <c:pt idx="26" formatCode="0">
                  <c:v>11.7</c:v>
                </c:pt>
                <c:pt idx="28" formatCode="0">
                  <c:v>21</c:v>
                </c:pt>
                <c:pt idx="29" formatCode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6AC-42FB-B1D6-35C014DFE1CB}"/>
            </c:ext>
          </c:extLst>
        </c:ser>
        <c:ser>
          <c:idx val="2"/>
          <c:order val="2"/>
          <c:tx>
            <c:strRef>
              <c:f>'5nod_dati'!$Q$562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06AC-42FB-B1D6-35C014DFE1CB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06AC-42FB-B1D6-35C014DFE1CB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06AC-42FB-B1D6-35C014DFE1CB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06AC-42FB-B1D6-35C014DFE1CB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06AC-42FB-B1D6-35C014DFE1CB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06AC-42FB-B1D6-35C014DFE1CB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06AC-42FB-B1D6-35C014DFE1CB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06AC-42FB-B1D6-35C014DFE1CB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06AC-42FB-B1D6-35C014DFE1C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'5nod_dati'!$N$563:$N$592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'5nod_dati'!$Q$563:$Q$592</c:f>
              <c:numCache>
                <c:formatCode>General</c:formatCode>
                <c:ptCount val="30"/>
                <c:pt idx="0" formatCode="0">
                  <c:v>43.6</c:v>
                </c:pt>
                <c:pt idx="2" formatCode="0">
                  <c:v>45.2</c:v>
                </c:pt>
                <c:pt idx="3" formatCode="0">
                  <c:v>42</c:v>
                </c:pt>
                <c:pt idx="5" formatCode="0">
                  <c:v>50.5</c:v>
                </c:pt>
                <c:pt idx="6" formatCode="0">
                  <c:v>46.1</c:v>
                </c:pt>
                <c:pt idx="7" formatCode="0">
                  <c:v>47.4</c:v>
                </c:pt>
                <c:pt idx="8" formatCode="0">
                  <c:v>42.2</c:v>
                </c:pt>
                <c:pt idx="9" formatCode="0">
                  <c:v>37.4</c:v>
                </c:pt>
                <c:pt idx="10" formatCode="0">
                  <c:v>42.9</c:v>
                </c:pt>
                <c:pt idx="12" formatCode="0">
                  <c:v>36.9</c:v>
                </c:pt>
                <c:pt idx="13" formatCode="0">
                  <c:v>44.6</c:v>
                </c:pt>
                <c:pt idx="14" formatCode="0">
                  <c:v>43.3</c:v>
                </c:pt>
                <c:pt idx="16" formatCode="0">
                  <c:v>42.2</c:v>
                </c:pt>
                <c:pt idx="17" formatCode="0">
                  <c:v>72.400000000000006</c:v>
                </c:pt>
                <c:pt idx="19" formatCode="0">
                  <c:v>43.7</c:v>
                </c:pt>
                <c:pt idx="20" formatCode="0">
                  <c:v>43.8</c:v>
                </c:pt>
                <c:pt idx="21" formatCode="0">
                  <c:v>43</c:v>
                </c:pt>
                <c:pt idx="23" formatCode="0">
                  <c:v>41.7</c:v>
                </c:pt>
                <c:pt idx="24" formatCode="0">
                  <c:v>46.2</c:v>
                </c:pt>
                <c:pt idx="25" formatCode="0">
                  <c:v>41.1</c:v>
                </c:pt>
                <c:pt idx="26" formatCode="0">
                  <c:v>50.1</c:v>
                </c:pt>
                <c:pt idx="28" formatCode="0">
                  <c:v>45.5</c:v>
                </c:pt>
                <c:pt idx="29" formatCode="0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06AC-42FB-B1D6-35C014DFE1CB}"/>
            </c:ext>
          </c:extLst>
        </c:ser>
        <c:ser>
          <c:idx val="3"/>
          <c:order val="3"/>
          <c:tx>
            <c:strRef>
              <c:f>'5nod_dati'!$R$562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06AC-42FB-B1D6-35C014DFE1CB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06AC-42FB-B1D6-35C014DFE1CB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06AC-42FB-B1D6-35C014DFE1CB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06AC-42FB-B1D6-35C014DFE1CB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06AC-42FB-B1D6-35C014DFE1CB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06AC-42FB-B1D6-35C014DFE1CB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06AC-42FB-B1D6-35C014DFE1CB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06AC-42FB-B1D6-35C014DFE1CB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06AC-42FB-B1D6-35C014DFE1CB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06AC-42FB-B1D6-35C014DFE1CB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06AC-42FB-B1D6-35C014DFE1CB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06AC-42FB-B1D6-35C014DFE1CB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06AC-42FB-B1D6-35C014DFE1CB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06AC-42FB-B1D6-35C014DFE1CB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06AC-42FB-B1D6-35C014DFE1CB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06AC-42FB-B1D6-35C014DFE1CB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06AC-42FB-B1D6-35C014DFE1CB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06AC-42FB-B1D6-35C014DFE1CB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06AC-42FB-B1D6-35C014DFE1CB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06AC-42FB-B1D6-35C014DFE1CB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06AC-42FB-B1D6-35C014DFE1CB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06AC-42FB-B1D6-35C014DFE1CB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06AC-42FB-B1D6-35C014DFE1CB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06AC-42FB-B1D6-35C014DFE1CB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06AC-42FB-B1D6-35C014DFE1CB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06AC-42FB-B1D6-35C014DFE1CB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06AC-42FB-B1D6-35C014DFE1CB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06AC-42FB-B1D6-35C014DFE1CB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06AC-42FB-B1D6-35C014DFE1CB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06AC-42FB-B1D6-35C014DFE1CB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06AC-42FB-B1D6-35C014DFE1CB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06AC-42FB-B1D6-35C014DFE1CB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06AC-42FB-B1D6-35C014DFE1CB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06AC-42FB-B1D6-35C014DFE1CB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06AC-42FB-B1D6-35C014DFE1CB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06AC-42FB-B1D6-35C014DFE1CB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06AC-42FB-B1D6-35C014DFE1CB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06AC-42FB-B1D6-35C014DFE1CB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06AC-42FB-B1D6-35C014DFE1CB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06AC-42FB-B1D6-35C014DFE1CB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'5nod_dati'!$N$563:$N$592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'5nod_dati'!$R$563:$R$592</c:f>
              <c:numCache>
                <c:formatCode>General</c:formatCode>
                <c:ptCount val="30"/>
                <c:pt idx="0" formatCode="0">
                  <c:v>12.1</c:v>
                </c:pt>
                <c:pt idx="2" formatCode="0">
                  <c:v>6.9</c:v>
                </c:pt>
                <c:pt idx="3" formatCode="0">
                  <c:v>16.899999999999999</c:v>
                </c:pt>
                <c:pt idx="5" formatCode="0">
                  <c:v>27.3</c:v>
                </c:pt>
                <c:pt idx="6" formatCode="0">
                  <c:v>11.7</c:v>
                </c:pt>
                <c:pt idx="7" formatCode="0">
                  <c:v>5</c:v>
                </c:pt>
                <c:pt idx="8" formatCode="0">
                  <c:v>15.2</c:v>
                </c:pt>
                <c:pt idx="9" formatCode="0">
                  <c:v>9.1</c:v>
                </c:pt>
                <c:pt idx="10" formatCode="0">
                  <c:v>12.1</c:v>
                </c:pt>
                <c:pt idx="12" formatCode="0">
                  <c:v>2.8</c:v>
                </c:pt>
                <c:pt idx="13" formatCode="0">
                  <c:v>9</c:v>
                </c:pt>
                <c:pt idx="14" formatCode="0">
                  <c:v>18.100000000000001</c:v>
                </c:pt>
                <c:pt idx="16" formatCode="0">
                  <c:v>12.6</c:v>
                </c:pt>
                <c:pt idx="17" formatCode="0">
                  <c:v>2.7</c:v>
                </c:pt>
                <c:pt idx="19" formatCode="0">
                  <c:v>14.2</c:v>
                </c:pt>
                <c:pt idx="20" formatCode="0">
                  <c:v>10.8</c:v>
                </c:pt>
                <c:pt idx="21" formatCode="0">
                  <c:v>11.9</c:v>
                </c:pt>
                <c:pt idx="23" formatCode="0">
                  <c:v>17.600000000000001</c:v>
                </c:pt>
                <c:pt idx="24" formatCode="0">
                  <c:v>10.4</c:v>
                </c:pt>
                <c:pt idx="25" formatCode="0">
                  <c:v>6.6</c:v>
                </c:pt>
                <c:pt idx="26" formatCode="0">
                  <c:v>20</c:v>
                </c:pt>
                <c:pt idx="28" formatCode="0">
                  <c:v>7.2</c:v>
                </c:pt>
                <c:pt idx="29" formatCode="0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06AC-42FB-B1D6-35C014DFE1CB}"/>
            </c:ext>
          </c:extLst>
        </c:ser>
        <c:ser>
          <c:idx val="4"/>
          <c:order val="4"/>
          <c:tx>
            <c:strRef>
              <c:f>'5nod_dati'!$S$562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06AC-42FB-B1D6-35C014DFE1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'5nod_dati'!$N$563:$N$592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'5nod_dati'!$S$563:$S$592</c:f>
              <c:numCache>
                <c:formatCode>General</c:formatCode>
                <c:ptCount val="30"/>
                <c:pt idx="0" formatCode="0">
                  <c:v>3.1</c:v>
                </c:pt>
                <c:pt idx="2" formatCode="0">
                  <c:v>3.1</c:v>
                </c:pt>
                <c:pt idx="3" formatCode="0">
                  <c:v>3.2</c:v>
                </c:pt>
                <c:pt idx="6" formatCode="0">
                  <c:v>2.6</c:v>
                </c:pt>
                <c:pt idx="7" formatCode="0">
                  <c:v>4.5</c:v>
                </c:pt>
                <c:pt idx="8" formatCode="0">
                  <c:v>4.2</c:v>
                </c:pt>
                <c:pt idx="9" formatCode="0">
                  <c:v>2.5</c:v>
                </c:pt>
                <c:pt idx="10" formatCode="0">
                  <c:v>3.4</c:v>
                </c:pt>
                <c:pt idx="12" formatCode="0">
                  <c:v>11</c:v>
                </c:pt>
                <c:pt idx="13" formatCode="0">
                  <c:v>2</c:v>
                </c:pt>
                <c:pt idx="14" formatCode="0">
                  <c:v>3.3</c:v>
                </c:pt>
                <c:pt idx="16" formatCode="0">
                  <c:v>3</c:v>
                </c:pt>
                <c:pt idx="17" formatCode="0">
                  <c:v>6.5</c:v>
                </c:pt>
                <c:pt idx="19" formatCode="0">
                  <c:v>2.2999999999999998</c:v>
                </c:pt>
                <c:pt idx="20" formatCode="0">
                  <c:v>3</c:v>
                </c:pt>
                <c:pt idx="21" formatCode="0">
                  <c:v>4.0999999999999996</c:v>
                </c:pt>
                <c:pt idx="23" formatCode="0">
                  <c:v>5.9</c:v>
                </c:pt>
                <c:pt idx="24" formatCode="0">
                  <c:v>2.7</c:v>
                </c:pt>
                <c:pt idx="25" formatCode="0">
                  <c:v>1.7</c:v>
                </c:pt>
                <c:pt idx="26" formatCode="0">
                  <c:v>2.9</c:v>
                </c:pt>
                <c:pt idx="28" formatCode="0">
                  <c:v>2.5</c:v>
                </c:pt>
                <c:pt idx="29" formatCode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06AC-42FB-B1D6-35C014DFE1CB}"/>
            </c:ext>
          </c:extLst>
        </c:ser>
        <c:ser>
          <c:idx val="5"/>
          <c:order val="5"/>
          <c:tx>
            <c:strRef>
              <c:f>'5nod_dati'!$T$562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'5nod_dati'!$N$563:$N$592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'5nod_dati'!$T$563:$T$592</c:f>
              <c:numCache>
                <c:formatCode>General</c:formatCode>
                <c:ptCount val="30"/>
                <c:pt idx="0" formatCode="0.0">
                  <c:v>18</c:v>
                </c:pt>
                <c:pt idx="2" formatCode="0.0">
                  <c:v>23.200000000000003</c:v>
                </c:pt>
                <c:pt idx="3" formatCode="0.0">
                  <c:v>13.100000000000005</c:v>
                </c:pt>
                <c:pt idx="5" formatCode="0.0">
                  <c:v>5.9000000000000021</c:v>
                </c:pt>
                <c:pt idx="6" formatCode="0.0">
                  <c:v>18.900000000000002</c:v>
                </c:pt>
                <c:pt idx="7" formatCode="0.0">
                  <c:v>23.700000000000003</c:v>
                </c:pt>
                <c:pt idx="8" formatCode="0.0">
                  <c:v>13.800000000000004</c:v>
                </c:pt>
                <c:pt idx="9" formatCode="0.0">
                  <c:v>21.6</c:v>
                </c:pt>
                <c:pt idx="10" formatCode="0.0">
                  <c:v>17.700000000000003</c:v>
                </c:pt>
                <c:pt idx="12" formatCode="0.0">
                  <c:v>19.400000000000002</c:v>
                </c:pt>
                <c:pt idx="13" formatCode="0.0">
                  <c:v>22.200000000000003</c:v>
                </c:pt>
                <c:pt idx="14" formatCode="0.0">
                  <c:v>11.8</c:v>
                </c:pt>
                <c:pt idx="16" formatCode="0.0">
                  <c:v>17.600000000000001</c:v>
                </c:pt>
                <c:pt idx="17" formatCode="0.0">
                  <c:v>24.000000000000004</c:v>
                </c:pt>
                <c:pt idx="19" formatCode="0.0">
                  <c:v>16.700000000000003</c:v>
                </c:pt>
                <c:pt idx="20" formatCode="0.0">
                  <c:v>19.400000000000002</c:v>
                </c:pt>
                <c:pt idx="21" formatCode="0.0">
                  <c:v>17.200000000000003</c:v>
                </c:pt>
                <c:pt idx="23" formatCode="0.0">
                  <c:v>9.7000000000000028</c:v>
                </c:pt>
                <c:pt idx="24" formatCode="0.0">
                  <c:v>20.100000000000001</c:v>
                </c:pt>
                <c:pt idx="25" formatCode="0.0">
                  <c:v>24.900000000000006</c:v>
                </c:pt>
                <c:pt idx="26" formatCode="0.0">
                  <c:v>10.300000000000004</c:v>
                </c:pt>
                <c:pt idx="28" formatCode="0.0">
                  <c:v>23.500000000000004</c:v>
                </c:pt>
                <c:pt idx="29" formatCode="0.0">
                  <c:v>15.100000000000003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06AC-42FB-B1D6-35C014DFE1CB}"/>
            </c:ext>
          </c:extLst>
        </c:ser>
        <c:ser>
          <c:idx val="6"/>
          <c:order val="6"/>
          <c:tx>
            <c:strRef>
              <c:f>'5nod_dati'!$U$562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'5nod_dati'!$N$563:$N$592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'5nod_dati'!$U$563:$U$592</c:f>
              <c:numCache>
                <c:formatCode>General</c:formatCode>
                <c:ptCount val="30"/>
                <c:pt idx="0" formatCode="0">
                  <c:v>21.3</c:v>
                </c:pt>
                <c:pt idx="2" formatCode="0">
                  <c:v>22.8</c:v>
                </c:pt>
                <c:pt idx="3" formatCode="0">
                  <c:v>19.8</c:v>
                </c:pt>
                <c:pt idx="5" formatCode="0">
                  <c:v>5.5</c:v>
                </c:pt>
                <c:pt idx="6" formatCode="0">
                  <c:v>25.7</c:v>
                </c:pt>
                <c:pt idx="7" formatCode="0">
                  <c:v>23.9</c:v>
                </c:pt>
                <c:pt idx="8" formatCode="0">
                  <c:v>17.899999999999999</c:v>
                </c:pt>
                <c:pt idx="9" formatCode="0">
                  <c:v>24.4</c:v>
                </c:pt>
                <c:pt idx="10" formatCode="0">
                  <c:v>21.7</c:v>
                </c:pt>
                <c:pt idx="12" formatCode="0">
                  <c:v>19.7</c:v>
                </c:pt>
                <c:pt idx="13" formatCode="0">
                  <c:v>18.600000000000001</c:v>
                </c:pt>
                <c:pt idx="14" formatCode="0">
                  <c:v>25.2</c:v>
                </c:pt>
                <c:pt idx="16" formatCode="0">
                  <c:v>22.4</c:v>
                </c:pt>
                <c:pt idx="17" formatCode="0">
                  <c:v>0</c:v>
                </c:pt>
                <c:pt idx="19" formatCode="0">
                  <c:v>22.5</c:v>
                </c:pt>
                <c:pt idx="20" formatCode="0">
                  <c:v>22.2</c:v>
                </c:pt>
                <c:pt idx="21" formatCode="0">
                  <c:v>18.899999999999999</c:v>
                </c:pt>
                <c:pt idx="23" formatCode="0">
                  <c:v>12.9</c:v>
                </c:pt>
                <c:pt idx="24" formatCode="0">
                  <c:v>18.3</c:v>
                </c:pt>
                <c:pt idx="25" formatCode="0">
                  <c:v>28.4</c:v>
                </c:pt>
                <c:pt idx="26" formatCode="0">
                  <c:v>15.2</c:v>
                </c:pt>
                <c:pt idx="28" formatCode="0">
                  <c:v>23.9</c:v>
                </c:pt>
                <c:pt idx="29" formatCode="0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06AC-42FB-B1D6-35C014DFE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4.5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7302839978154014"/>
          <c:y val="9.190991794837124E-3"/>
          <c:w val="0.72697160021845986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49248352539623536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'5nod_dati'!$X$562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E7D1-4E85-B5B4-25A53162EF0D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E7D1-4E85-B5B4-25A53162EF0D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E7D1-4E85-B5B4-25A53162EF0D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E7D1-4E85-B5B4-25A53162EF0D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E7D1-4E85-B5B4-25A53162EF0D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E7D1-4E85-B5B4-25A53162EF0D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E7D1-4E85-B5B4-25A53162EF0D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7D1-4E85-B5B4-25A53162EF0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7D1-4E85-B5B4-25A53162EF0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7D1-4E85-B5B4-25A53162EF0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7D1-4E85-B5B4-25A53162EF0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7D1-4E85-B5B4-25A53162EF0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7D1-4E85-B5B4-25A53162EF0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7D1-4E85-B5B4-25A53162EF0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7D1-4E85-B5B4-25A53162EF0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7D1-4E85-B5B4-25A53162EF0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'5nod_dati'!$X$563:$X$592</c:f>
              <c:numCache>
                <c:formatCode>General</c:formatCode>
                <c:ptCount val="30"/>
                <c:pt idx="0" formatCode="0.0">
                  <c:v>32.550000000000004</c:v>
                </c:pt>
                <c:pt idx="2" formatCode="0.0">
                  <c:v>38.049999999999997</c:v>
                </c:pt>
                <c:pt idx="3" formatCode="0.0">
                  <c:v>27.35</c:v>
                </c:pt>
                <c:pt idx="5" formatCode="0.0">
                  <c:v>28.4</c:v>
                </c:pt>
                <c:pt idx="6" formatCode="0.0">
                  <c:v>28.400000000000002</c:v>
                </c:pt>
                <c:pt idx="7" formatCode="0.0">
                  <c:v>35.799999999999997</c:v>
                </c:pt>
                <c:pt idx="8" formatCode="0.0">
                  <c:v>29.8</c:v>
                </c:pt>
                <c:pt idx="9" formatCode="0.0">
                  <c:v>38.150000000000006</c:v>
                </c:pt>
                <c:pt idx="10" formatCode="0.0">
                  <c:v>32</c:v>
                </c:pt>
                <c:pt idx="12" formatCode="0.0">
                  <c:v>35.65</c:v>
                </c:pt>
                <c:pt idx="13" formatCode="0.0">
                  <c:v>41.6</c:v>
                </c:pt>
                <c:pt idx="14" formatCode="0.0">
                  <c:v>19.299999999999997</c:v>
                </c:pt>
                <c:pt idx="16" formatCode="0.0">
                  <c:v>31.600000000000005</c:v>
                </c:pt>
                <c:pt idx="17" formatCode="0.0">
                  <c:v>46.85</c:v>
                </c:pt>
                <c:pt idx="19" formatCode="0.0">
                  <c:v>29.750000000000007</c:v>
                </c:pt>
                <c:pt idx="20" formatCode="0.0">
                  <c:v>33.699999999999996</c:v>
                </c:pt>
                <c:pt idx="21" formatCode="0.0">
                  <c:v>33.549999999999997</c:v>
                </c:pt>
                <c:pt idx="23" formatCode="0.0">
                  <c:v>27.950000000000003</c:v>
                </c:pt>
                <c:pt idx="24" formatCode="0.0">
                  <c:v>37.6</c:v>
                </c:pt>
                <c:pt idx="25" formatCode="0.0">
                  <c:v>37.75</c:v>
                </c:pt>
                <c:pt idx="26" formatCode="0.0">
                  <c:v>23.85</c:v>
                </c:pt>
                <c:pt idx="28" formatCode="0.0">
                  <c:v>37.65</c:v>
                </c:pt>
                <c:pt idx="29" formatCode="0.0">
                  <c:v>29.900000000000002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D1-4E85-B5B4-25A53162E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'5nod_dati'!$N$453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'5nod_dati'!$M$454:$M$483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'5nod_dati'!$N$454:$N$483</c:f>
              <c:numCache>
                <c:formatCode>General</c:formatCode>
                <c:ptCount val="30"/>
                <c:pt idx="0" formatCode="0.0">
                  <c:v>12.999999999999993</c:v>
                </c:pt>
                <c:pt idx="2" formatCode="0.0">
                  <c:v>13.399999999999991</c:v>
                </c:pt>
                <c:pt idx="3" formatCode="0.0">
                  <c:v>12.599999999999994</c:v>
                </c:pt>
                <c:pt idx="5" formatCode="0.0">
                  <c:v>12.100000000000001</c:v>
                </c:pt>
                <c:pt idx="6" formatCode="0.0">
                  <c:v>12.599999999999987</c:v>
                </c:pt>
                <c:pt idx="7" formatCode="0.0">
                  <c:v>16.200000000000003</c:v>
                </c:pt>
                <c:pt idx="8" formatCode="0.0">
                  <c:v>25.099999999999994</c:v>
                </c:pt>
                <c:pt idx="9" formatCode="0.0">
                  <c:v>13.199999999999989</c:v>
                </c:pt>
                <c:pt idx="10" formatCode="0.0">
                  <c:v>3.7999999999999901</c:v>
                </c:pt>
                <c:pt idx="12" formatCode="0.0">
                  <c:v>23.699999999999996</c:v>
                </c:pt>
                <c:pt idx="13" formatCode="0.0">
                  <c:v>14.799999999999997</c:v>
                </c:pt>
                <c:pt idx="14" formatCode="0.0">
                  <c:v>8.5999999999999872</c:v>
                </c:pt>
                <c:pt idx="16" formatCode="0.0">
                  <c:v>12.899999999999991</c:v>
                </c:pt>
                <c:pt idx="17" formatCode="0.0">
                  <c:v>20.899999999999991</c:v>
                </c:pt>
                <c:pt idx="19" formatCode="0.0">
                  <c:v>15.899999999999999</c:v>
                </c:pt>
                <c:pt idx="20" formatCode="0.0">
                  <c:v>17.399999999999991</c:v>
                </c:pt>
                <c:pt idx="21" formatCode="0.0">
                  <c:v>4.4999999999999929</c:v>
                </c:pt>
                <c:pt idx="23" formatCode="0.0">
                  <c:v>11.599999999999994</c:v>
                </c:pt>
                <c:pt idx="24" formatCode="0.0">
                  <c:v>12.799999999999997</c:v>
                </c:pt>
                <c:pt idx="25" formatCode="0.0">
                  <c:v>10.499999999999986</c:v>
                </c:pt>
                <c:pt idx="26" formatCode="0.0">
                  <c:v>11.699999999999996</c:v>
                </c:pt>
                <c:pt idx="28" formatCode="0.0">
                  <c:v>14.899999999999991</c:v>
                </c:pt>
                <c:pt idx="29" formatCode="0.0">
                  <c:v>12.099999999999994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1-41C8-A94F-12ECECD9F89A}"/>
            </c:ext>
          </c:extLst>
        </c:ser>
        <c:ser>
          <c:idx val="1"/>
          <c:order val="1"/>
          <c:tx>
            <c:strRef>
              <c:f>'5nod_dati'!$O$453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D01-41C8-A94F-12ECECD9F89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D01-41C8-A94F-12ECECD9F89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D01-41C8-A94F-12ECECD9F89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D01-41C8-A94F-12ECECD9F89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D01-41C8-A94F-12ECECD9F89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D01-41C8-A94F-12ECECD9F89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D01-41C8-A94F-12ECECD9F89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D01-41C8-A94F-12ECECD9F89A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D01-41C8-A94F-12ECECD9F89A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D01-41C8-A94F-12ECECD9F89A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D01-41C8-A94F-12ECECD9F89A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D01-41C8-A94F-12ECECD9F89A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4D01-41C8-A94F-12ECECD9F89A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4D01-41C8-A94F-12ECECD9F89A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4D01-41C8-A94F-12ECECD9F89A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4D01-41C8-A94F-12ECECD9F89A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4D01-41C8-A94F-12ECECD9F89A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4D01-41C8-A94F-12ECECD9F89A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4D01-41C8-A94F-12ECECD9F89A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4D01-41C8-A94F-12ECECD9F89A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4D01-41C8-A94F-12ECECD9F89A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4D01-41C8-A94F-12ECECD9F89A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4D01-41C8-A94F-12ECECD9F89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'5nod_dati'!$M$454:$M$483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'5nod_dati'!$O$454:$O$483</c:f>
              <c:numCache>
                <c:formatCode>General</c:formatCode>
                <c:ptCount val="30"/>
                <c:pt idx="0" formatCode="0">
                  <c:v>10</c:v>
                </c:pt>
                <c:pt idx="2" formatCode="0">
                  <c:v>8.4</c:v>
                </c:pt>
                <c:pt idx="3" formatCode="0">
                  <c:v>11.6</c:v>
                </c:pt>
                <c:pt idx="5" formatCode="0">
                  <c:v>10.1</c:v>
                </c:pt>
                <c:pt idx="6" formatCode="0">
                  <c:v>8.4</c:v>
                </c:pt>
                <c:pt idx="7" formatCode="0">
                  <c:v>10.1</c:v>
                </c:pt>
                <c:pt idx="8" formatCode="0">
                  <c:v>6.7</c:v>
                </c:pt>
                <c:pt idx="9" formatCode="0">
                  <c:v>9.9</c:v>
                </c:pt>
                <c:pt idx="10" formatCode="0">
                  <c:v>13.1</c:v>
                </c:pt>
                <c:pt idx="12" formatCode="0">
                  <c:v>9.8000000000000007</c:v>
                </c:pt>
                <c:pt idx="13" formatCode="0">
                  <c:v>10.1</c:v>
                </c:pt>
                <c:pt idx="14" formatCode="0">
                  <c:v>9.9</c:v>
                </c:pt>
                <c:pt idx="16" formatCode="0">
                  <c:v>10.199999999999999</c:v>
                </c:pt>
                <c:pt idx="19" formatCode="0">
                  <c:v>5.0999999999999996</c:v>
                </c:pt>
                <c:pt idx="20" formatCode="0">
                  <c:v>12.6</c:v>
                </c:pt>
                <c:pt idx="21" formatCode="0">
                  <c:v>11</c:v>
                </c:pt>
                <c:pt idx="23" formatCode="0">
                  <c:v>10.7</c:v>
                </c:pt>
                <c:pt idx="24" formatCode="0">
                  <c:v>13.5</c:v>
                </c:pt>
                <c:pt idx="25" formatCode="0">
                  <c:v>10.4</c:v>
                </c:pt>
                <c:pt idx="26" formatCode="0">
                  <c:v>7.8</c:v>
                </c:pt>
                <c:pt idx="28" formatCode="0">
                  <c:v>8.9</c:v>
                </c:pt>
                <c:pt idx="29" formatCode="0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D01-41C8-A94F-12ECECD9F89A}"/>
            </c:ext>
          </c:extLst>
        </c:ser>
        <c:ser>
          <c:idx val="2"/>
          <c:order val="2"/>
          <c:tx>
            <c:strRef>
              <c:f>'5nod_dati'!$P$453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4D01-41C8-A94F-12ECECD9F89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4D01-41C8-A94F-12ECECD9F89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4D01-41C8-A94F-12ECECD9F89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4D01-41C8-A94F-12ECECD9F89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4D01-41C8-A94F-12ECECD9F89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4D01-41C8-A94F-12ECECD9F89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4D01-41C8-A94F-12ECECD9F89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4D01-41C8-A94F-12ECECD9F89A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4D01-41C8-A94F-12ECECD9F89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'5nod_dati'!$M$454:$M$483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'5nod_dati'!$P$454:$P$483</c:f>
              <c:numCache>
                <c:formatCode>General</c:formatCode>
                <c:ptCount val="30"/>
                <c:pt idx="0" formatCode="0">
                  <c:v>51.6</c:v>
                </c:pt>
                <c:pt idx="2" formatCode="0">
                  <c:v>52.8</c:v>
                </c:pt>
                <c:pt idx="3" formatCode="0">
                  <c:v>50.4</c:v>
                </c:pt>
                <c:pt idx="5" formatCode="0">
                  <c:v>52.4</c:v>
                </c:pt>
                <c:pt idx="6" formatCode="0">
                  <c:v>53.6</c:v>
                </c:pt>
                <c:pt idx="7" formatCode="0">
                  <c:v>48.3</c:v>
                </c:pt>
                <c:pt idx="8" formatCode="0">
                  <c:v>42.8</c:v>
                </c:pt>
                <c:pt idx="9" formatCode="0">
                  <c:v>51.5</c:v>
                </c:pt>
                <c:pt idx="10" formatCode="0">
                  <c:v>57.7</c:v>
                </c:pt>
                <c:pt idx="12" formatCode="0">
                  <c:v>41.1</c:v>
                </c:pt>
                <c:pt idx="13" formatCode="0">
                  <c:v>49.7</c:v>
                </c:pt>
                <c:pt idx="14" formatCode="0">
                  <c:v>56.1</c:v>
                </c:pt>
                <c:pt idx="16" formatCode="0">
                  <c:v>51.5</c:v>
                </c:pt>
                <c:pt idx="17" formatCode="0">
                  <c:v>53.7</c:v>
                </c:pt>
                <c:pt idx="19" formatCode="0">
                  <c:v>53.6</c:v>
                </c:pt>
                <c:pt idx="20" formatCode="0">
                  <c:v>44.6</c:v>
                </c:pt>
                <c:pt idx="21" formatCode="0">
                  <c:v>59.1</c:v>
                </c:pt>
                <c:pt idx="23" formatCode="0">
                  <c:v>52.3</c:v>
                </c:pt>
                <c:pt idx="24" formatCode="0">
                  <c:v>48.3</c:v>
                </c:pt>
                <c:pt idx="25" formatCode="0">
                  <c:v>53.7</c:v>
                </c:pt>
                <c:pt idx="26" formatCode="0">
                  <c:v>55.1</c:v>
                </c:pt>
                <c:pt idx="28" formatCode="0">
                  <c:v>50.8</c:v>
                </c:pt>
                <c:pt idx="29" formatCode="0">
                  <c:v>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4D01-41C8-A94F-12ECECD9F89A}"/>
            </c:ext>
          </c:extLst>
        </c:ser>
        <c:ser>
          <c:idx val="3"/>
          <c:order val="3"/>
          <c:tx>
            <c:strRef>
              <c:f>'5nod_dati'!$Q$453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4D01-41C8-A94F-12ECECD9F89A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4D01-41C8-A94F-12ECECD9F89A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4D01-41C8-A94F-12ECECD9F89A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4D01-41C8-A94F-12ECECD9F89A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4D01-41C8-A94F-12ECECD9F89A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4D01-41C8-A94F-12ECECD9F89A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4D01-41C8-A94F-12ECECD9F89A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4D01-41C8-A94F-12ECECD9F89A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4D01-41C8-A94F-12ECECD9F89A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4D01-41C8-A94F-12ECECD9F89A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4D01-41C8-A94F-12ECECD9F89A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4D01-41C8-A94F-12ECECD9F89A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4D01-41C8-A94F-12ECECD9F89A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4D01-41C8-A94F-12ECECD9F89A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4D01-41C8-A94F-12ECECD9F89A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4D01-41C8-A94F-12ECECD9F89A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4D01-41C8-A94F-12ECECD9F89A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4D01-41C8-A94F-12ECECD9F89A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4D01-41C8-A94F-12ECECD9F89A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4D01-41C8-A94F-12ECECD9F89A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4D01-41C8-A94F-12ECECD9F89A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4D01-41C8-A94F-12ECECD9F89A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4D01-41C8-A94F-12ECECD9F89A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4D01-41C8-A94F-12ECECD9F89A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4D01-41C8-A94F-12ECECD9F89A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4D01-41C8-A94F-12ECECD9F89A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4D01-41C8-A94F-12ECECD9F89A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4D01-41C8-A94F-12ECECD9F89A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4D01-41C8-A94F-12ECECD9F89A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4D01-41C8-A94F-12ECECD9F89A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4D01-41C8-A94F-12ECECD9F89A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4D01-41C8-A94F-12ECECD9F89A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4D01-41C8-A94F-12ECECD9F89A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4D01-41C8-A94F-12ECECD9F89A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4D01-41C8-A94F-12ECECD9F89A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4D01-41C8-A94F-12ECECD9F89A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4D01-41C8-A94F-12ECECD9F89A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4D01-41C8-A94F-12ECECD9F89A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4D01-41C8-A94F-12ECECD9F89A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4D01-41C8-A94F-12ECECD9F89A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'5nod_dati'!$M$454:$M$483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'5nod_dati'!$Q$454:$Q$483</c:f>
              <c:numCache>
                <c:formatCode>General</c:formatCode>
                <c:ptCount val="30"/>
                <c:pt idx="0" formatCode="0">
                  <c:v>31.7</c:v>
                </c:pt>
                <c:pt idx="2" formatCode="0">
                  <c:v>31.3</c:v>
                </c:pt>
                <c:pt idx="3" formatCode="0">
                  <c:v>32</c:v>
                </c:pt>
                <c:pt idx="5" formatCode="0">
                  <c:v>37.5</c:v>
                </c:pt>
                <c:pt idx="6" formatCode="0">
                  <c:v>34.1</c:v>
                </c:pt>
                <c:pt idx="7" formatCode="0">
                  <c:v>33.4</c:v>
                </c:pt>
                <c:pt idx="8" formatCode="0">
                  <c:v>34.799999999999997</c:v>
                </c:pt>
                <c:pt idx="9" formatCode="0">
                  <c:v>29.5</c:v>
                </c:pt>
                <c:pt idx="10" formatCode="0">
                  <c:v>27</c:v>
                </c:pt>
                <c:pt idx="12" formatCode="0">
                  <c:v>40.799999999999997</c:v>
                </c:pt>
                <c:pt idx="13" formatCode="0">
                  <c:v>32.799999999999997</c:v>
                </c:pt>
                <c:pt idx="14" formatCode="0">
                  <c:v>28.4</c:v>
                </c:pt>
                <c:pt idx="16" formatCode="0">
                  <c:v>31.5</c:v>
                </c:pt>
                <c:pt idx="17" formatCode="0">
                  <c:v>39.5</c:v>
                </c:pt>
                <c:pt idx="19" formatCode="0">
                  <c:v>36.6</c:v>
                </c:pt>
                <c:pt idx="20" formatCode="0">
                  <c:v>32.799999999999997</c:v>
                </c:pt>
                <c:pt idx="21" formatCode="0">
                  <c:v>25.7</c:v>
                </c:pt>
                <c:pt idx="23" formatCode="0">
                  <c:v>30.6</c:v>
                </c:pt>
                <c:pt idx="24" formatCode="0">
                  <c:v>34</c:v>
                </c:pt>
                <c:pt idx="25" formatCode="0">
                  <c:v>28.1</c:v>
                </c:pt>
                <c:pt idx="26" formatCode="0">
                  <c:v>32.9</c:v>
                </c:pt>
                <c:pt idx="28" formatCode="0">
                  <c:v>35.299999999999997</c:v>
                </c:pt>
                <c:pt idx="29" formatCode="0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4D01-41C8-A94F-12ECECD9F89A}"/>
            </c:ext>
          </c:extLst>
        </c:ser>
        <c:ser>
          <c:idx val="4"/>
          <c:order val="4"/>
          <c:tx>
            <c:strRef>
              <c:f>'5nod_dati'!$R$453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4D01-41C8-A94F-12ECECD9F8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'5nod_dati'!$M$454:$M$483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'5nod_dati'!$R$454:$R$483</c:f>
              <c:numCache>
                <c:formatCode>General</c:formatCode>
                <c:ptCount val="30"/>
                <c:pt idx="0" formatCode="0">
                  <c:v>5.8</c:v>
                </c:pt>
                <c:pt idx="2" formatCode="0">
                  <c:v>6.7</c:v>
                </c:pt>
                <c:pt idx="3" formatCode="0">
                  <c:v>5</c:v>
                </c:pt>
                <c:pt idx="6" formatCode="0">
                  <c:v>3.9</c:v>
                </c:pt>
                <c:pt idx="7" formatCode="0">
                  <c:v>8.1</c:v>
                </c:pt>
                <c:pt idx="8" formatCode="0">
                  <c:v>13.6</c:v>
                </c:pt>
                <c:pt idx="9" formatCode="0">
                  <c:v>8.1999999999999993</c:v>
                </c:pt>
                <c:pt idx="10" formatCode="0">
                  <c:v>0.8</c:v>
                </c:pt>
                <c:pt idx="12" formatCode="0">
                  <c:v>2.8</c:v>
                </c:pt>
                <c:pt idx="13" formatCode="0">
                  <c:v>6.4</c:v>
                </c:pt>
                <c:pt idx="14" formatCode="0">
                  <c:v>5.6</c:v>
                </c:pt>
                <c:pt idx="16" formatCode="0">
                  <c:v>5.8</c:v>
                </c:pt>
                <c:pt idx="17" formatCode="0">
                  <c:v>6.8</c:v>
                </c:pt>
                <c:pt idx="19" formatCode="0">
                  <c:v>4.7</c:v>
                </c:pt>
                <c:pt idx="20" formatCode="0">
                  <c:v>9.1999999999999993</c:v>
                </c:pt>
                <c:pt idx="21" formatCode="0">
                  <c:v>2.4</c:v>
                </c:pt>
                <c:pt idx="23" formatCode="0">
                  <c:v>5.5</c:v>
                </c:pt>
                <c:pt idx="24" formatCode="0">
                  <c:v>3.3</c:v>
                </c:pt>
                <c:pt idx="25" formatCode="0">
                  <c:v>7.9</c:v>
                </c:pt>
                <c:pt idx="26" formatCode="0">
                  <c:v>3.1</c:v>
                </c:pt>
                <c:pt idx="28" formatCode="0">
                  <c:v>4.5999999999999996</c:v>
                </c:pt>
                <c:pt idx="29" formatCode="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4D01-41C8-A94F-12ECECD9F89A}"/>
            </c:ext>
          </c:extLst>
        </c:ser>
        <c:ser>
          <c:idx val="5"/>
          <c:order val="5"/>
          <c:tx>
            <c:strRef>
              <c:f>'5nod_dati'!$S$453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'5nod_dati'!$M$454:$M$483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'5nod_dati'!$S$454:$S$483</c:f>
              <c:numCache>
                <c:formatCode>General</c:formatCode>
                <c:ptCount val="30"/>
                <c:pt idx="0" formatCode="0.0">
                  <c:v>16.000000000000004</c:v>
                </c:pt>
                <c:pt idx="2" formatCode="0.0">
                  <c:v>15.499999999999996</c:v>
                </c:pt>
                <c:pt idx="3" formatCode="0.0">
                  <c:v>16.5</c:v>
                </c:pt>
                <c:pt idx="5" formatCode="0.0">
                  <c:v>16</c:v>
                </c:pt>
                <c:pt idx="6" formatCode="0.0">
                  <c:v>15.5</c:v>
                </c:pt>
                <c:pt idx="7" formatCode="0.0">
                  <c:v>12</c:v>
                </c:pt>
                <c:pt idx="8" formatCode="0.0">
                  <c:v>5.1000000000000014</c:v>
                </c:pt>
                <c:pt idx="9" formatCode="0.0">
                  <c:v>15.799999999999997</c:v>
                </c:pt>
                <c:pt idx="10" formatCode="0.0">
                  <c:v>25.700000000000003</c:v>
                </c:pt>
                <c:pt idx="12" formatCode="0.0">
                  <c:v>9.9000000000000057</c:v>
                </c:pt>
                <c:pt idx="13" formatCode="0.0">
                  <c:v>14.300000000000004</c:v>
                </c:pt>
                <c:pt idx="14" formatCode="0.0">
                  <c:v>19.5</c:v>
                </c:pt>
                <c:pt idx="16" formatCode="0.0">
                  <c:v>16.200000000000003</c:v>
                </c:pt>
                <c:pt idx="17" formatCode="0.0">
                  <c:v>7.2000000000000028</c:v>
                </c:pt>
                <c:pt idx="19" formatCode="0.0">
                  <c:v>12.199999999999996</c:v>
                </c:pt>
                <c:pt idx="20" formatCode="0.0">
                  <c:v>11.5</c:v>
                </c:pt>
                <c:pt idx="21" formatCode="0.0">
                  <c:v>25.400000000000002</c:v>
                </c:pt>
                <c:pt idx="23" formatCode="0.0">
                  <c:v>17.399999999999999</c:v>
                </c:pt>
                <c:pt idx="24" formatCode="0.0">
                  <c:v>16.200000000000003</c:v>
                </c:pt>
                <c:pt idx="25" formatCode="0.0">
                  <c:v>17.5</c:v>
                </c:pt>
                <c:pt idx="26" formatCode="0.0">
                  <c:v>17.5</c:v>
                </c:pt>
                <c:pt idx="28" formatCode="0.0">
                  <c:v>13.600000000000001</c:v>
                </c:pt>
                <c:pt idx="29" formatCode="0.0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4D01-41C8-A94F-12ECECD9F89A}"/>
            </c:ext>
          </c:extLst>
        </c:ser>
        <c:ser>
          <c:idx val="6"/>
          <c:order val="6"/>
          <c:tx>
            <c:strRef>
              <c:f>'5nod_dati'!$T$453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'5nod_dati'!$M$454:$M$483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'5nod_dati'!$T$454:$T$483</c:f>
              <c:numCache>
                <c:formatCode>General</c:formatCode>
                <c:ptCount val="30"/>
                <c:pt idx="0" formatCode="0">
                  <c:v>0.9</c:v>
                </c:pt>
                <c:pt idx="2" formatCode="0">
                  <c:v>0.8</c:v>
                </c:pt>
                <c:pt idx="3" formatCode="0">
                  <c:v>1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2.1</c:v>
                </c:pt>
                <c:pt idx="9" formatCode="0">
                  <c:v>0.9</c:v>
                </c:pt>
                <c:pt idx="10" formatCode="0">
                  <c:v>1.5</c:v>
                </c:pt>
                <c:pt idx="12" formatCode="0">
                  <c:v>5.5</c:v>
                </c:pt>
                <c:pt idx="13" formatCode="0">
                  <c:v>1</c:v>
                </c:pt>
                <c:pt idx="14" formatCode="0">
                  <c:v>0</c:v>
                </c:pt>
                <c:pt idx="16" formatCode="0">
                  <c:v>1</c:v>
                </c:pt>
                <c:pt idx="17" formatCode="0">
                  <c:v>0</c:v>
                </c:pt>
                <c:pt idx="19" formatCode="0">
                  <c:v>0</c:v>
                </c:pt>
                <c:pt idx="20" formatCode="0">
                  <c:v>0.9</c:v>
                </c:pt>
                <c:pt idx="21" formatCode="0">
                  <c:v>1.8</c:v>
                </c:pt>
                <c:pt idx="23" formatCode="0">
                  <c:v>0.9</c:v>
                </c:pt>
                <c:pt idx="24" formatCode="0">
                  <c:v>0.8</c:v>
                </c:pt>
                <c:pt idx="25" formatCode="0">
                  <c:v>0</c:v>
                </c:pt>
                <c:pt idx="26" formatCode="0">
                  <c:v>1.2</c:v>
                </c:pt>
                <c:pt idx="28" formatCode="0">
                  <c:v>0.5</c:v>
                </c:pt>
                <c:pt idx="29" formatCode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4D01-41C8-A94F-12ECECD9F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74.59999999999999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3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2890254263001395"/>
          <c:y val="9.190991794837124E-3"/>
          <c:w val="0.67109745736998605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48676106473815239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'5nod_dati'!$W$453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AE3F-409E-A5A3-2509AF1C2CD3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AE3F-409E-A5A3-2509AF1C2CD3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AE3F-409E-A5A3-2509AF1C2CD3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AE3F-409E-A5A3-2509AF1C2CD3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AE3F-409E-A5A3-2509AF1C2CD3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AE3F-409E-A5A3-2509AF1C2CD3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AE3F-409E-A5A3-2509AF1C2CD3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E3F-409E-A5A3-2509AF1C2CD3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E3F-409E-A5A3-2509AF1C2CD3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E3F-409E-A5A3-2509AF1C2CD3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E3F-409E-A5A3-2509AF1C2CD3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E3F-409E-A5A3-2509AF1C2CD3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E3F-409E-A5A3-2509AF1C2CD3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E3F-409E-A5A3-2509AF1C2CD3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E3F-409E-A5A3-2509AF1C2CD3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E3F-409E-A5A3-2509AF1C2CD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'5nod_dati'!$W$454:$W$483</c:f>
              <c:numCache>
                <c:formatCode>General</c:formatCode>
                <c:ptCount val="30"/>
                <c:pt idx="0" formatCode="0.0">
                  <c:v>14.149999999999999</c:v>
                </c:pt>
                <c:pt idx="2" formatCode="0.0">
                  <c:v>12.449999999999996</c:v>
                </c:pt>
                <c:pt idx="3" formatCode="0.0">
                  <c:v>15.799999999999997</c:v>
                </c:pt>
                <c:pt idx="5" formatCode="0.0">
                  <c:v>17.549999999999997</c:v>
                </c:pt>
                <c:pt idx="6" formatCode="0.0">
                  <c:v>14.250000000000004</c:v>
                </c:pt>
                <c:pt idx="7" formatCode="0.0">
                  <c:v>9.4500000000000028</c:v>
                </c:pt>
                <c:pt idx="8" formatCode="0.0">
                  <c:v>-2.9000000000000021</c:v>
                </c:pt>
                <c:pt idx="9" formatCode="0.0">
                  <c:v>12.7</c:v>
                </c:pt>
                <c:pt idx="10" formatCode="0.0">
                  <c:v>27.650000000000002</c:v>
                </c:pt>
                <c:pt idx="12" formatCode="0.0">
                  <c:v>7.1500000000000021</c:v>
                </c:pt>
                <c:pt idx="13" formatCode="0.0">
                  <c:v>12.150000000000006</c:v>
                </c:pt>
                <c:pt idx="14" formatCode="0.0">
                  <c:v>18.150000000000006</c:v>
                </c:pt>
                <c:pt idx="16" formatCode="0.0">
                  <c:v>14.400000000000002</c:v>
                </c:pt>
                <c:pt idx="17" formatCode="0.0">
                  <c:v>0.30000000000000071</c:v>
                </c:pt>
                <c:pt idx="19" formatCode="0.0">
                  <c:v>8.8999999999999986</c:v>
                </c:pt>
                <c:pt idx="20" formatCode="0.0">
                  <c:v>9.3000000000000007</c:v>
                </c:pt>
                <c:pt idx="21" formatCode="0.0">
                  <c:v>25.299999999999997</c:v>
                </c:pt>
                <c:pt idx="23" formatCode="0.0">
                  <c:v>16.049999999999994</c:v>
                </c:pt>
                <c:pt idx="24" formatCode="0.0">
                  <c:v>17.349999999999998</c:v>
                </c:pt>
                <c:pt idx="25" formatCode="0.0">
                  <c:v>15.299999999999997</c:v>
                </c:pt>
                <c:pt idx="26" formatCode="0.0">
                  <c:v>15.8</c:v>
                </c:pt>
                <c:pt idx="28" formatCode="0.0">
                  <c:v>12.049999999999997</c:v>
                </c:pt>
                <c:pt idx="29" formatCode="0.0">
                  <c:v>15.149999999999999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E3F-409E-A5A3-2509AF1C2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'5nod_dati'!$B$345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'5nod_dati'!$A$346:$A$375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'5nod_dati'!$B$346:$B$375</c:f>
              <c:numCache>
                <c:formatCode>General</c:formatCode>
                <c:ptCount val="30"/>
                <c:pt idx="0" formatCode="0.0">
                  <c:v>18</c:v>
                </c:pt>
                <c:pt idx="2" formatCode="0.0">
                  <c:v>24.300000000000004</c:v>
                </c:pt>
                <c:pt idx="3" formatCode="0.0">
                  <c:v>12.20000000000001</c:v>
                </c:pt>
                <c:pt idx="5" formatCode="0.0">
                  <c:v>17</c:v>
                </c:pt>
                <c:pt idx="6" formatCode="0.0">
                  <c:v>32.1</c:v>
                </c:pt>
                <c:pt idx="7" formatCode="0.0">
                  <c:v>32.600000000000009</c:v>
                </c:pt>
                <c:pt idx="8" formatCode="0.0">
                  <c:v>22.700000000000003</c:v>
                </c:pt>
                <c:pt idx="9" formatCode="0.0">
                  <c:v>10.600000000000009</c:v>
                </c:pt>
                <c:pt idx="10" formatCode="0.0">
                  <c:v>3.7000000000000028</c:v>
                </c:pt>
                <c:pt idx="12" formatCode="0.0">
                  <c:v>20.400000000000006</c:v>
                </c:pt>
                <c:pt idx="13" formatCode="0.0">
                  <c:v>19.300000000000004</c:v>
                </c:pt>
                <c:pt idx="14" formatCode="0.0">
                  <c:v>15.800000000000011</c:v>
                </c:pt>
                <c:pt idx="16" formatCode="0.0">
                  <c:v>18.300000000000004</c:v>
                </c:pt>
                <c:pt idx="17" formatCode="0.0">
                  <c:v>16.70000000000001</c:v>
                </c:pt>
                <c:pt idx="19" formatCode="0.0">
                  <c:v>15</c:v>
                </c:pt>
                <c:pt idx="20" formatCode="0.0">
                  <c:v>27.300000000000011</c:v>
                </c:pt>
                <c:pt idx="21" formatCode="0.0">
                  <c:v>8.2000000000000099</c:v>
                </c:pt>
                <c:pt idx="23" formatCode="0.0">
                  <c:v>15.600000000000009</c:v>
                </c:pt>
                <c:pt idx="24" formatCode="0.0">
                  <c:v>9.2000000000000028</c:v>
                </c:pt>
                <c:pt idx="25" formatCode="0.0">
                  <c:v>14.800000000000004</c:v>
                </c:pt>
                <c:pt idx="26" formatCode="0.0">
                  <c:v>26.300000000000011</c:v>
                </c:pt>
                <c:pt idx="28" formatCode="0.0">
                  <c:v>12.300000000000004</c:v>
                </c:pt>
                <c:pt idx="29" formatCode="0.0">
                  <c:v>20.900000000000006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9-4EFB-B119-98FA7FF7EBF0}"/>
            </c:ext>
          </c:extLst>
        </c:ser>
        <c:ser>
          <c:idx val="1"/>
          <c:order val="1"/>
          <c:tx>
            <c:strRef>
              <c:f>'5nod_dati'!$C$345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769-4EFB-B119-98FA7FF7EBF0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769-4EFB-B119-98FA7FF7EBF0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769-4EFB-B119-98FA7FF7EBF0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769-4EFB-B119-98FA7FF7EBF0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769-4EFB-B119-98FA7FF7EBF0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769-4EFB-B119-98FA7FF7EBF0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769-4EFB-B119-98FA7FF7EBF0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769-4EFB-B119-98FA7FF7EBF0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769-4EFB-B119-98FA7FF7EBF0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769-4EFB-B119-98FA7FF7EBF0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F769-4EFB-B119-98FA7FF7EBF0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769-4EFB-B119-98FA7FF7EBF0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F769-4EFB-B119-98FA7FF7EBF0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F769-4EFB-B119-98FA7FF7EBF0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F769-4EFB-B119-98FA7FF7EBF0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F769-4EFB-B119-98FA7FF7EBF0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F769-4EFB-B119-98FA7FF7EBF0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F769-4EFB-B119-98FA7FF7EBF0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F769-4EFB-B119-98FA7FF7EBF0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F769-4EFB-B119-98FA7FF7EBF0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F769-4EFB-B119-98FA7FF7EBF0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F769-4EFB-B119-98FA7FF7EBF0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F769-4EFB-B119-98FA7FF7EBF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'5nod_dati'!$A$346:$A$375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'5nod_dati'!$C$346:$C$375</c:f>
              <c:numCache>
                <c:formatCode>General</c:formatCode>
                <c:ptCount val="30"/>
                <c:pt idx="0" formatCode="0">
                  <c:v>21.2</c:v>
                </c:pt>
                <c:pt idx="2" formatCode="0">
                  <c:v>17.7</c:v>
                </c:pt>
                <c:pt idx="3" formatCode="0">
                  <c:v>24.3</c:v>
                </c:pt>
                <c:pt idx="5" formatCode="0">
                  <c:v>14.7</c:v>
                </c:pt>
                <c:pt idx="6" formatCode="0">
                  <c:v>7.7</c:v>
                </c:pt>
                <c:pt idx="7" formatCode="0">
                  <c:v>14.1</c:v>
                </c:pt>
                <c:pt idx="8" formatCode="0">
                  <c:v>20</c:v>
                </c:pt>
                <c:pt idx="9" formatCode="0">
                  <c:v>30</c:v>
                </c:pt>
                <c:pt idx="10" formatCode="0">
                  <c:v>29.7</c:v>
                </c:pt>
                <c:pt idx="12" formatCode="0">
                  <c:v>25</c:v>
                </c:pt>
                <c:pt idx="13" formatCode="0">
                  <c:v>22</c:v>
                </c:pt>
                <c:pt idx="14" formatCode="0">
                  <c:v>19.3</c:v>
                </c:pt>
                <c:pt idx="16" formatCode="0">
                  <c:v>21.6</c:v>
                </c:pt>
                <c:pt idx="17" formatCode="0">
                  <c:v>7.1</c:v>
                </c:pt>
                <c:pt idx="19" formatCode="0">
                  <c:v>21.7</c:v>
                </c:pt>
                <c:pt idx="20" formatCode="0">
                  <c:v>16.3</c:v>
                </c:pt>
                <c:pt idx="21" formatCode="0">
                  <c:v>27.3</c:v>
                </c:pt>
                <c:pt idx="23" formatCode="0">
                  <c:v>30.3</c:v>
                </c:pt>
                <c:pt idx="24" formatCode="0">
                  <c:v>21.7</c:v>
                </c:pt>
                <c:pt idx="25" formatCode="0">
                  <c:v>25.4</c:v>
                </c:pt>
                <c:pt idx="26" formatCode="0">
                  <c:v>15.3</c:v>
                </c:pt>
                <c:pt idx="28" formatCode="0">
                  <c:v>25.2</c:v>
                </c:pt>
                <c:pt idx="29" formatCode="0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769-4EFB-B119-98FA7FF7EBF0}"/>
            </c:ext>
          </c:extLst>
        </c:ser>
        <c:ser>
          <c:idx val="2"/>
          <c:order val="2"/>
          <c:tx>
            <c:strRef>
              <c:f>'5nod_dati'!$D$345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F769-4EFB-B119-98FA7FF7EBF0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F769-4EFB-B119-98FA7FF7EBF0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F769-4EFB-B119-98FA7FF7EBF0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F769-4EFB-B119-98FA7FF7EBF0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F769-4EFB-B119-98FA7FF7EBF0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F769-4EFB-B119-98FA7FF7EBF0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F769-4EFB-B119-98FA7FF7EBF0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F769-4EFB-B119-98FA7FF7EBF0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F769-4EFB-B119-98FA7FF7EBF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'5nod_dati'!$A$346:$A$375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'5nod_dati'!$D$346:$D$375</c:f>
              <c:numCache>
                <c:formatCode>General</c:formatCode>
                <c:ptCount val="30"/>
                <c:pt idx="0" formatCode="0">
                  <c:v>39.200000000000003</c:v>
                </c:pt>
                <c:pt idx="2" formatCode="0">
                  <c:v>36.4</c:v>
                </c:pt>
                <c:pt idx="3" formatCode="0">
                  <c:v>41.9</c:v>
                </c:pt>
                <c:pt idx="5" formatCode="0">
                  <c:v>46.7</c:v>
                </c:pt>
                <c:pt idx="6" formatCode="0">
                  <c:v>38.6</c:v>
                </c:pt>
                <c:pt idx="7" formatCode="0">
                  <c:v>31.7</c:v>
                </c:pt>
                <c:pt idx="8" formatCode="0">
                  <c:v>35.700000000000003</c:v>
                </c:pt>
                <c:pt idx="9" formatCode="0">
                  <c:v>37.799999999999997</c:v>
                </c:pt>
                <c:pt idx="10" formatCode="0">
                  <c:v>45</c:v>
                </c:pt>
                <c:pt idx="12" formatCode="0">
                  <c:v>33</c:v>
                </c:pt>
                <c:pt idx="13" formatCode="0">
                  <c:v>37.1</c:v>
                </c:pt>
                <c:pt idx="14" formatCode="0">
                  <c:v>43.3</c:v>
                </c:pt>
                <c:pt idx="16" formatCode="0">
                  <c:v>38.5</c:v>
                </c:pt>
                <c:pt idx="17" formatCode="0">
                  <c:v>54.6</c:v>
                </c:pt>
                <c:pt idx="19" formatCode="0">
                  <c:v>41.7</c:v>
                </c:pt>
                <c:pt idx="20" formatCode="0">
                  <c:v>34.799999999999997</c:v>
                </c:pt>
                <c:pt idx="21" formatCode="0">
                  <c:v>42.9</c:v>
                </c:pt>
                <c:pt idx="23" formatCode="0">
                  <c:v>32.5</c:v>
                </c:pt>
                <c:pt idx="24" formatCode="0">
                  <c:v>47.5</c:v>
                </c:pt>
                <c:pt idx="25" formatCode="0">
                  <c:v>38.200000000000003</c:v>
                </c:pt>
                <c:pt idx="26" formatCode="0">
                  <c:v>36.799999999999997</c:v>
                </c:pt>
                <c:pt idx="28" formatCode="0">
                  <c:v>40.9</c:v>
                </c:pt>
                <c:pt idx="29" formatCode="0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769-4EFB-B119-98FA7FF7EBF0}"/>
            </c:ext>
          </c:extLst>
        </c:ser>
        <c:ser>
          <c:idx val="3"/>
          <c:order val="3"/>
          <c:tx>
            <c:strRef>
              <c:f>'5nod_dati'!$E$345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F769-4EFB-B119-98FA7FF7EBF0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F769-4EFB-B119-98FA7FF7EBF0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F769-4EFB-B119-98FA7FF7EBF0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F769-4EFB-B119-98FA7FF7EBF0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F769-4EFB-B119-98FA7FF7EBF0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F769-4EFB-B119-98FA7FF7EBF0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F769-4EFB-B119-98FA7FF7EBF0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F769-4EFB-B119-98FA7FF7EBF0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F769-4EFB-B119-98FA7FF7EBF0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F769-4EFB-B119-98FA7FF7EBF0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F769-4EFB-B119-98FA7FF7EBF0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F769-4EFB-B119-98FA7FF7EBF0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F769-4EFB-B119-98FA7FF7EBF0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F769-4EFB-B119-98FA7FF7EBF0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F769-4EFB-B119-98FA7FF7EBF0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F769-4EFB-B119-98FA7FF7EBF0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F769-4EFB-B119-98FA7FF7EBF0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F769-4EFB-B119-98FA7FF7EBF0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F769-4EFB-B119-98FA7FF7EBF0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F769-4EFB-B119-98FA7FF7EBF0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F769-4EFB-B119-98FA7FF7EBF0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F769-4EFB-B119-98FA7FF7EBF0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F769-4EFB-B119-98FA7FF7EBF0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F769-4EFB-B119-98FA7FF7EBF0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F769-4EFB-B119-98FA7FF7EBF0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F769-4EFB-B119-98FA7FF7EBF0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F769-4EFB-B119-98FA7FF7EBF0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F769-4EFB-B119-98FA7FF7EBF0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F769-4EFB-B119-98FA7FF7EBF0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F769-4EFB-B119-98FA7FF7EBF0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F769-4EFB-B119-98FA7FF7EBF0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F769-4EFB-B119-98FA7FF7EBF0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F769-4EFB-B119-98FA7FF7EBF0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F769-4EFB-B119-98FA7FF7EBF0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F769-4EFB-B119-98FA7FF7EBF0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F769-4EFB-B119-98FA7FF7EBF0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F769-4EFB-B119-98FA7FF7EBF0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F769-4EFB-B119-98FA7FF7EBF0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F769-4EFB-B119-98FA7FF7EBF0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F769-4EFB-B119-98FA7FF7EBF0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'5nod_dati'!$A$346:$A$375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'5nod_dati'!$E$346:$E$375</c:f>
              <c:numCache>
                <c:formatCode>General</c:formatCode>
                <c:ptCount val="30"/>
                <c:pt idx="0" formatCode="0">
                  <c:v>8.1999999999999993</c:v>
                </c:pt>
                <c:pt idx="2" formatCode="0">
                  <c:v>7.2</c:v>
                </c:pt>
                <c:pt idx="3" formatCode="0">
                  <c:v>9.1999999999999993</c:v>
                </c:pt>
                <c:pt idx="5" formatCode="0">
                  <c:v>10.9</c:v>
                </c:pt>
                <c:pt idx="6" formatCode="0">
                  <c:v>15.1</c:v>
                </c:pt>
                <c:pt idx="7" formatCode="0">
                  <c:v>9.1</c:v>
                </c:pt>
                <c:pt idx="8" formatCode="0">
                  <c:v>7.4</c:v>
                </c:pt>
                <c:pt idx="9" formatCode="0">
                  <c:v>9.1999999999999993</c:v>
                </c:pt>
                <c:pt idx="10" formatCode="0">
                  <c:v>2.7</c:v>
                </c:pt>
                <c:pt idx="13" formatCode="0">
                  <c:v>7.5</c:v>
                </c:pt>
                <c:pt idx="14" formatCode="0">
                  <c:v>10.8</c:v>
                </c:pt>
                <c:pt idx="16" formatCode="0">
                  <c:v>8.1</c:v>
                </c:pt>
                <c:pt idx="17" formatCode="0">
                  <c:v>12.9</c:v>
                </c:pt>
                <c:pt idx="19" formatCode="0">
                  <c:v>12.6</c:v>
                </c:pt>
                <c:pt idx="20" formatCode="0">
                  <c:v>8.9</c:v>
                </c:pt>
                <c:pt idx="21" formatCode="0">
                  <c:v>3.3</c:v>
                </c:pt>
                <c:pt idx="23" formatCode="0">
                  <c:v>10.3</c:v>
                </c:pt>
                <c:pt idx="24" formatCode="0">
                  <c:v>4.8</c:v>
                </c:pt>
                <c:pt idx="25" formatCode="0">
                  <c:v>12.8</c:v>
                </c:pt>
                <c:pt idx="26" formatCode="0">
                  <c:v>12.3</c:v>
                </c:pt>
                <c:pt idx="28" formatCode="0">
                  <c:v>5.2</c:v>
                </c:pt>
                <c:pt idx="29" formatCode="0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F769-4EFB-B119-98FA7FF7EBF0}"/>
            </c:ext>
          </c:extLst>
        </c:ser>
        <c:ser>
          <c:idx val="4"/>
          <c:order val="4"/>
          <c:tx>
            <c:strRef>
              <c:f>'5nod_dati'!$F$345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F769-4EFB-B119-98FA7FF7EBF0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F769-4EFB-B119-98FA7FF7EBF0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F769-4EFB-B119-98FA7FF7EBF0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F769-4EFB-B119-98FA7FF7EBF0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F769-4EFB-B119-98FA7FF7EBF0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F769-4EFB-B119-98FA7FF7EBF0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F769-4EFB-B119-98FA7FF7EBF0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F769-4EFB-B119-98FA7FF7EBF0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F769-4EFB-B119-98FA7FF7EBF0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F769-4EFB-B119-98FA7FF7EBF0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F769-4EFB-B119-98FA7FF7EBF0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F769-4EFB-B119-98FA7FF7EBF0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F769-4EFB-B119-98FA7FF7EBF0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F769-4EFB-B119-98FA7FF7EBF0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F769-4EFB-B119-98FA7FF7EBF0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F769-4EFB-B119-98FA7FF7EBF0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F769-4EFB-B119-98FA7FF7EBF0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F769-4EFB-B119-98FA7FF7EBF0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F769-4EFB-B119-98FA7FF7EBF0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F769-4EFB-B119-98FA7FF7EBF0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F769-4EFB-B119-98FA7FF7EBF0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F769-4EFB-B119-98FA7FF7EBF0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F769-4EFB-B119-98FA7FF7EBF0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F769-4EFB-B119-98FA7FF7EBF0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F769-4EFB-B119-98FA7FF7EBF0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F769-4EFB-B119-98FA7FF7EBF0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F769-4EFB-B119-98FA7FF7EBF0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F769-4EFB-B119-98FA7FF7EBF0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F769-4EFB-B119-98FA7FF7EBF0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F769-4EFB-B119-98FA7FF7EBF0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F769-4EFB-B119-98FA7FF7EBF0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F769-4EFB-B119-98FA7FF7EBF0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F769-4EFB-B119-98FA7FF7EBF0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F769-4EFB-B119-98FA7FF7EBF0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F769-4EFB-B119-98FA7FF7EBF0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F769-4EFB-B119-98FA7FF7EBF0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F769-4EFB-B119-98FA7FF7EBF0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F769-4EFB-B119-98FA7FF7EBF0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F769-4EFB-B119-98FA7FF7EBF0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F769-4EFB-B119-98FA7FF7EBF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'5nod_dati'!$A$346:$A$375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'5nod_dati'!$F$346:$F$375</c:f>
              <c:numCache>
                <c:formatCode>General</c:formatCode>
                <c:ptCount val="30"/>
                <c:pt idx="0" formatCode="0">
                  <c:v>2.5</c:v>
                </c:pt>
                <c:pt idx="2" formatCode="0">
                  <c:v>2.9</c:v>
                </c:pt>
                <c:pt idx="3" formatCode="0">
                  <c:v>2.2999999999999998</c:v>
                </c:pt>
                <c:pt idx="7" formatCode="0">
                  <c:v>4.5</c:v>
                </c:pt>
                <c:pt idx="8" formatCode="0">
                  <c:v>3.5</c:v>
                </c:pt>
                <c:pt idx="9" formatCode="0">
                  <c:v>2.9</c:v>
                </c:pt>
                <c:pt idx="10" formatCode="0">
                  <c:v>2.8</c:v>
                </c:pt>
                <c:pt idx="12" formatCode="0">
                  <c:v>8.5</c:v>
                </c:pt>
                <c:pt idx="13" formatCode="0">
                  <c:v>2.6</c:v>
                </c:pt>
                <c:pt idx="14" formatCode="0">
                  <c:v>1.3</c:v>
                </c:pt>
                <c:pt idx="16" formatCode="0">
                  <c:v>2.7</c:v>
                </c:pt>
                <c:pt idx="19" formatCode="0">
                  <c:v>0.5</c:v>
                </c:pt>
                <c:pt idx="20" formatCode="0">
                  <c:v>3.6</c:v>
                </c:pt>
                <c:pt idx="21" formatCode="0">
                  <c:v>3</c:v>
                </c:pt>
                <c:pt idx="23" formatCode="0">
                  <c:v>1.1000000000000001</c:v>
                </c:pt>
                <c:pt idx="24" formatCode="0">
                  <c:v>3.3</c:v>
                </c:pt>
                <c:pt idx="25" formatCode="0">
                  <c:v>3.5</c:v>
                </c:pt>
                <c:pt idx="26" formatCode="0">
                  <c:v>1.8</c:v>
                </c:pt>
                <c:pt idx="28" formatCode="0">
                  <c:v>1.8</c:v>
                </c:pt>
                <c:pt idx="29" formatCode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F769-4EFB-B119-98FA7FF7EBF0}"/>
            </c:ext>
          </c:extLst>
        </c:ser>
        <c:ser>
          <c:idx val="5"/>
          <c:order val="5"/>
          <c:tx>
            <c:strRef>
              <c:f>'5nod_dati'!$G$345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'5nod_dati'!$A$346:$A$375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'5nod_dati'!$G$346:$G$375</c:f>
              <c:numCache>
                <c:formatCode>General</c:formatCode>
                <c:ptCount val="30"/>
                <c:pt idx="0" formatCode="0.0">
                  <c:v>11</c:v>
                </c:pt>
                <c:pt idx="2" formatCode="0.0">
                  <c:v>11.600000000000001</c:v>
                </c:pt>
                <c:pt idx="3" formatCode="0.0">
                  <c:v>10.199999999999999</c:v>
                </c:pt>
                <c:pt idx="5" formatCode="0.0">
                  <c:v>10.799999999999999</c:v>
                </c:pt>
                <c:pt idx="6" formatCode="0.0">
                  <c:v>6.6</c:v>
                </c:pt>
                <c:pt idx="7" formatCode="0.0">
                  <c:v>8.1</c:v>
                </c:pt>
                <c:pt idx="8" formatCode="0.0">
                  <c:v>10.799999999999999</c:v>
                </c:pt>
                <c:pt idx="9" formatCode="0.0">
                  <c:v>9.6000000000000014</c:v>
                </c:pt>
                <c:pt idx="10" formatCode="0.0">
                  <c:v>16.2</c:v>
                </c:pt>
                <c:pt idx="12" formatCode="0.0">
                  <c:v>13.2</c:v>
                </c:pt>
                <c:pt idx="13" formatCode="0.0">
                  <c:v>11.599999999999998</c:v>
                </c:pt>
                <c:pt idx="14" formatCode="0.0">
                  <c:v>9.5999999999999979</c:v>
                </c:pt>
                <c:pt idx="16" formatCode="0.0">
                  <c:v>10.9</c:v>
                </c:pt>
                <c:pt idx="17" formatCode="0.0">
                  <c:v>8.7999999999999989</c:v>
                </c:pt>
                <c:pt idx="19" formatCode="0.0">
                  <c:v>8.6</c:v>
                </c:pt>
                <c:pt idx="20" formatCode="0.0">
                  <c:v>9.1999999999999975</c:v>
                </c:pt>
                <c:pt idx="21" formatCode="0.0">
                  <c:v>15.399999999999999</c:v>
                </c:pt>
                <c:pt idx="23" formatCode="0.0">
                  <c:v>10.299999999999997</c:v>
                </c:pt>
                <c:pt idx="24" formatCode="0.0">
                  <c:v>13.599999999999998</c:v>
                </c:pt>
                <c:pt idx="25" formatCode="0.0">
                  <c:v>5.3999999999999986</c:v>
                </c:pt>
                <c:pt idx="26" formatCode="0.0">
                  <c:v>7.5999999999999979</c:v>
                </c:pt>
                <c:pt idx="28" formatCode="0.0">
                  <c:v>14.7</c:v>
                </c:pt>
                <c:pt idx="29" formatCode="0.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F769-4EFB-B119-98FA7FF7EBF0}"/>
            </c:ext>
          </c:extLst>
        </c:ser>
        <c:ser>
          <c:idx val="6"/>
          <c:order val="6"/>
          <c:tx>
            <c:strRef>
              <c:f>'5nod_dati'!$H$345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'5nod_dati'!$A$346:$A$375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'5nod_dati'!$H$346:$H$375</c:f>
              <c:numCache>
                <c:formatCode>General</c:formatCode>
                <c:ptCount val="30"/>
                <c:pt idx="0" formatCode="0">
                  <c:v>28.8</c:v>
                </c:pt>
                <c:pt idx="2" formatCode="0">
                  <c:v>35.799999999999997</c:v>
                </c:pt>
                <c:pt idx="3" formatCode="0">
                  <c:v>22.3</c:v>
                </c:pt>
                <c:pt idx="5" formatCode="0">
                  <c:v>27.7</c:v>
                </c:pt>
                <c:pt idx="6" formatCode="0">
                  <c:v>38.6</c:v>
                </c:pt>
                <c:pt idx="7" formatCode="0">
                  <c:v>40.6</c:v>
                </c:pt>
                <c:pt idx="8" formatCode="0">
                  <c:v>33.4</c:v>
                </c:pt>
                <c:pt idx="9" formatCode="0">
                  <c:v>20.100000000000001</c:v>
                </c:pt>
                <c:pt idx="10" formatCode="0">
                  <c:v>19.8</c:v>
                </c:pt>
                <c:pt idx="12" formatCode="0">
                  <c:v>33.4</c:v>
                </c:pt>
                <c:pt idx="13" formatCode="0">
                  <c:v>30.8</c:v>
                </c:pt>
                <c:pt idx="14" formatCode="0">
                  <c:v>25.2</c:v>
                </c:pt>
                <c:pt idx="16" formatCode="0">
                  <c:v>29.2</c:v>
                </c:pt>
                <c:pt idx="17" formatCode="0">
                  <c:v>25.4</c:v>
                </c:pt>
                <c:pt idx="19" formatCode="0">
                  <c:v>23.5</c:v>
                </c:pt>
                <c:pt idx="20" formatCode="0">
                  <c:v>36.4</c:v>
                </c:pt>
                <c:pt idx="21" formatCode="0">
                  <c:v>23.4</c:v>
                </c:pt>
                <c:pt idx="23" formatCode="0">
                  <c:v>25.8</c:v>
                </c:pt>
                <c:pt idx="24" formatCode="0">
                  <c:v>22.7</c:v>
                </c:pt>
                <c:pt idx="25" formatCode="0">
                  <c:v>20.100000000000001</c:v>
                </c:pt>
                <c:pt idx="26" formatCode="0">
                  <c:v>33.799999999999997</c:v>
                </c:pt>
                <c:pt idx="28" formatCode="0">
                  <c:v>26.8</c:v>
                </c:pt>
                <c:pt idx="29" formatCode="0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F769-4EFB-B119-98FA7FF7E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78.400000000000006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42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3660932095394136"/>
          <c:y val="9.190991794837124E-3"/>
          <c:w val="0.66164770313732635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41809153684115663"/>
          <c:h val="0.89162358567481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'5nod_dati'!$K$345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D80A-4BE5-94CE-F5FB33C57E90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D80A-4BE5-94CE-F5FB33C57E90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D80A-4BE5-94CE-F5FB33C57E90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D80A-4BE5-94CE-F5FB33C57E90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D80A-4BE5-94CE-F5FB33C57E90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D80A-4BE5-94CE-F5FB33C57E90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D80A-4BE5-94CE-F5FB33C57E90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80A-4BE5-94CE-F5FB33C57E90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80A-4BE5-94CE-F5FB33C57E90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80A-4BE5-94CE-F5FB33C57E90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80A-4BE5-94CE-F5FB33C57E90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80A-4BE5-94CE-F5FB33C57E90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80A-4BE5-94CE-F5FB33C57E90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80A-4BE5-94CE-F5FB33C57E90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80A-4BE5-94CE-F5FB33C57E90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80A-4BE5-94CE-F5FB33C57E9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'5nod_dati'!$K$346:$K$375</c:f>
              <c:numCache>
                <c:formatCode>General</c:formatCode>
                <c:ptCount val="30"/>
                <c:pt idx="0" formatCode="0.0">
                  <c:v>34.199999999999996</c:v>
                </c:pt>
                <c:pt idx="2" formatCode="0.0">
                  <c:v>29.4</c:v>
                </c:pt>
                <c:pt idx="3" formatCode="0.0">
                  <c:v>38.35</c:v>
                </c:pt>
                <c:pt idx="5" formatCode="0.0">
                  <c:v>32.599999999999994</c:v>
                </c:pt>
                <c:pt idx="6" formatCode="0.0">
                  <c:v>19.45</c:v>
                </c:pt>
                <c:pt idx="7" formatCode="0.0">
                  <c:v>20.9</c:v>
                </c:pt>
                <c:pt idx="8" formatCode="0.0">
                  <c:v>30.650000000000002</c:v>
                </c:pt>
                <c:pt idx="9" formatCode="0.0">
                  <c:v>41.4</c:v>
                </c:pt>
                <c:pt idx="10" formatCode="0.0">
                  <c:v>48.050000000000004</c:v>
                </c:pt>
                <c:pt idx="12" formatCode="0.0">
                  <c:v>33</c:v>
                </c:pt>
                <c:pt idx="13" formatCode="0.0">
                  <c:v>34.199999999999996</c:v>
                </c:pt>
                <c:pt idx="14" formatCode="0.0">
                  <c:v>34.25</c:v>
                </c:pt>
                <c:pt idx="16" formatCode="0.0">
                  <c:v>34.1</c:v>
                </c:pt>
                <c:pt idx="17" formatCode="0.0">
                  <c:v>27.95</c:v>
                </c:pt>
                <c:pt idx="19" formatCode="0.0">
                  <c:v>35.75</c:v>
                </c:pt>
                <c:pt idx="20" formatCode="0.0">
                  <c:v>25.650000000000002</c:v>
                </c:pt>
                <c:pt idx="21" formatCode="0.0">
                  <c:v>44.1</c:v>
                </c:pt>
                <c:pt idx="23" formatCode="0.0">
                  <c:v>40.299999999999997</c:v>
                </c:pt>
                <c:pt idx="24" formatCode="0.0">
                  <c:v>39.75</c:v>
                </c:pt>
                <c:pt idx="25" formatCode="0.0">
                  <c:v>34.6</c:v>
                </c:pt>
                <c:pt idx="26" formatCode="0.0">
                  <c:v>25.750000000000004</c:v>
                </c:pt>
                <c:pt idx="28" formatCode="0.0">
                  <c:v>41.25</c:v>
                </c:pt>
                <c:pt idx="29" formatCode="0.0">
                  <c:v>30.499999999999996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0A-4BE5-94CE-F5FB33C57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'5nod_dati'!$O$599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'5nod_dati'!$N$600:$N$629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'5nod_dati'!$O$600:$O$629</c:f>
              <c:numCache>
                <c:formatCode>General</c:formatCode>
                <c:ptCount val="30"/>
                <c:pt idx="0" formatCode="0.0">
                  <c:v>24</c:v>
                </c:pt>
                <c:pt idx="2" formatCode="0.0">
                  <c:v>22.200000000000003</c:v>
                </c:pt>
                <c:pt idx="3" formatCode="0.0">
                  <c:v>25.600000000000009</c:v>
                </c:pt>
                <c:pt idx="5" formatCode="0.0">
                  <c:v>3.6000000000000014</c:v>
                </c:pt>
                <c:pt idx="6" formatCode="0.0">
                  <c:v>3.5000000000000071</c:v>
                </c:pt>
                <c:pt idx="7" formatCode="0.0">
                  <c:v>23.5</c:v>
                </c:pt>
                <c:pt idx="8" formatCode="0.0">
                  <c:v>26.099999999999994</c:v>
                </c:pt>
                <c:pt idx="9" formatCode="0.0">
                  <c:v>27</c:v>
                </c:pt>
                <c:pt idx="10" formatCode="0.0">
                  <c:v>39.1</c:v>
                </c:pt>
                <c:pt idx="12" formatCode="0.0">
                  <c:v>49.000000000000007</c:v>
                </c:pt>
                <c:pt idx="13" formatCode="0.0">
                  <c:v>26.100000000000009</c:v>
                </c:pt>
                <c:pt idx="14" formatCode="0.0">
                  <c:v>16.600000000000001</c:v>
                </c:pt>
                <c:pt idx="16" formatCode="0.0">
                  <c:v>23.999999999999993</c:v>
                </c:pt>
                <c:pt idx="17" formatCode="0.0">
                  <c:v>24.6</c:v>
                </c:pt>
                <c:pt idx="19" formatCode="0.0">
                  <c:v>14</c:v>
                </c:pt>
                <c:pt idx="20" formatCode="0.0">
                  <c:v>22.1</c:v>
                </c:pt>
                <c:pt idx="21" formatCode="0.0">
                  <c:v>35.799999999999997</c:v>
                </c:pt>
                <c:pt idx="23" formatCode="0.0">
                  <c:v>33.799999999999997</c:v>
                </c:pt>
                <c:pt idx="24" formatCode="0.0">
                  <c:v>24.700000000000003</c:v>
                </c:pt>
                <c:pt idx="25" formatCode="0.0">
                  <c:v>16.800000000000004</c:v>
                </c:pt>
                <c:pt idx="26" formatCode="0.0">
                  <c:v>7.9000000000000057</c:v>
                </c:pt>
                <c:pt idx="28" formatCode="0.0">
                  <c:v>16.400000000000006</c:v>
                </c:pt>
                <c:pt idx="29" formatCode="0.0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68-48BB-B318-2E042823CC35}"/>
            </c:ext>
          </c:extLst>
        </c:ser>
        <c:ser>
          <c:idx val="1"/>
          <c:order val="1"/>
          <c:tx>
            <c:strRef>
              <c:f>'5nod_dati'!$P$599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D68-48BB-B318-2E042823CC35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D68-48BB-B318-2E042823CC3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D68-48BB-B318-2E042823CC3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D68-48BB-B318-2E042823CC35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D68-48BB-B318-2E042823CC3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D68-48BB-B318-2E042823CC3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D68-48BB-B318-2E042823CC3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D68-48BB-B318-2E042823CC35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D68-48BB-B318-2E042823CC35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D68-48BB-B318-2E042823CC35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D68-48BB-B318-2E042823CC35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AD68-48BB-B318-2E042823CC35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AD68-48BB-B318-2E042823CC35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AD68-48BB-B318-2E042823CC35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AD68-48BB-B318-2E042823CC35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AD68-48BB-B318-2E042823CC35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AD68-48BB-B318-2E042823CC35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AD68-48BB-B318-2E042823CC35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AD68-48BB-B318-2E042823CC35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AD68-48BB-B318-2E042823CC35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AD68-48BB-B318-2E042823CC35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AD68-48BB-B318-2E042823CC35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AD68-48BB-B318-2E042823CC3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'5nod_dati'!$N$600:$N$629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'5nod_dati'!$P$600:$P$629</c:f>
              <c:numCache>
                <c:formatCode>General</c:formatCode>
                <c:ptCount val="30"/>
                <c:pt idx="0" formatCode="0">
                  <c:v>12.5</c:v>
                </c:pt>
                <c:pt idx="2" formatCode="0">
                  <c:v>14</c:v>
                </c:pt>
                <c:pt idx="3" formatCode="0">
                  <c:v>11.1</c:v>
                </c:pt>
                <c:pt idx="5" formatCode="0">
                  <c:v>21.3</c:v>
                </c:pt>
                <c:pt idx="6" formatCode="0">
                  <c:v>15.1</c:v>
                </c:pt>
                <c:pt idx="7" formatCode="0">
                  <c:v>14.7</c:v>
                </c:pt>
                <c:pt idx="8" formatCode="0">
                  <c:v>10.199999999999999</c:v>
                </c:pt>
                <c:pt idx="9" formatCode="0">
                  <c:v>10.5</c:v>
                </c:pt>
                <c:pt idx="10" formatCode="0">
                  <c:v>9.8000000000000007</c:v>
                </c:pt>
                <c:pt idx="12" formatCode="0">
                  <c:v>5.6</c:v>
                </c:pt>
                <c:pt idx="13" formatCode="0">
                  <c:v>11.6</c:v>
                </c:pt>
                <c:pt idx="14" formatCode="0">
                  <c:v>14.8</c:v>
                </c:pt>
                <c:pt idx="16" formatCode="0">
                  <c:v>12.4</c:v>
                </c:pt>
                <c:pt idx="17" formatCode="0">
                  <c:v>6.8</c:v>
                </c:pt>
                <c:pt idx="19" formatCode="0">
                  <c:v>16.5</c:v>
                </c:pt>
                <c:pt idx="20" formatCode="0">
                  <c:v>12</c:v>
                </c:pt>
                <c:pt idx="21" formatCode="0">
                  <c:v>9.4</c:v>
                </c:pt>
                <c:pt idx="23" formatCode="0">
                  <c:v>11</c:v>
                </c:pt>
                <c:pt idx="24" formatCode="0">
                  <c:v>9</c:v>
                </c:pt>
                <c:pt idx="25" formatCode="0">
                  <c:v>14.6</c:v>
                </c:pt>
                <c:pt idx="26" formatCode="0">
                  <c:v>20.3</c:v>
                </c:pt>
                <c:pt idx="28" formatCode="0">
                  <c:v>15.3</c:v>
                </c:pt>
                <c:pt idx="29" formatCode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D68-48BB-B318-2E042823CC35}"/>
            </c:ext>
          </c:extLst>
        </c:ser>
        <c:ser>
          <c:idx val="2"/>
          <c:order val="2"/>
          <c:tx>
            <c:strRef>
              <c:f>'5nod_dati'!$Q$599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AD68-48BB-B318-2E042823CC35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AD68-48BB-B318-2E042823CC3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AD68-48BB-B318-2E042823CC3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AD68-48BB-B318-2E042823CC35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AD68-48BB-B318-2E042823CC3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AD68-48BB-B318-2E042823CC3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AD68-48BB-B318-2E042823CC3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AD68-48BB-B318-2E042823CC35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AD68-48BB-B318-2E042823CC3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'5nod_dati'!$N$600:$N$629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'5nod_dati'!$Q$600:$Q$629</c:f>
              <c:numCache>
                <c:formatCode>General</c:formatCode>
                <c:ptCount val="30"/>
                <c:pt idx="0" formatCode="0">
                  <c:v>45.5</c:v>
                </c:pt>
                <c:pt idx="2" formatCode="0">
                  <c:v>45.8</c:v>
                </c:pt>
                <c:pt idx="3" formatCode="0">
                  <c:v>45.3</c:v>
                </c:pt>
                <c:pt idx="5" formatCode="0">
                  <c:v>57.1</c:v>
                </c:pt>
                <c:pt idx="6" formatCode="0">
                  <c:v>63.4</c:v>
                </c:pt>
                <c:pt idx="7" formatCode="0">
                  <c:v>43.8</c:v>
                </c:pt>
                <c:pt idx="8" formatCode="0">
                  <c:v>45.7</c:v>
                </c:pt>
                <c:pt idx="9" formatCode="0">
                  <c:v>44.5</c:v>
                </c:pt>
                <c:pt idx="10" formatCode="0">
                  <c:v>33.1</c:v>
                </c:pt>
                <c:pt idx="12" formatCode="0">
                  <c:v>27.4</c:v>
                </c:pt>
                <c:pt idx="13" formatCode="0">
                  <c:v>44.3</c:v>
                </c:pt>
                <c:pt idx="14" formatCode="0">
                  <c:v>50.6</c:v>
                </c:pt>
                <c:pt idx="16" formatCode="0">
                  <c:v>45.6</c:v>
                </c:pt>
                <c:pt idx="17" formatCode="0">
                  <c:v>50.6</c:v>
                </c:pt>
                <c:pt idx="19" formatCode="0">
                  <c:v>51.5</c:v>
                </c:pt>
                <c:pt idx="20" formatCode="0">
                  <c:v>47.9</c:v>
                </c:pt>
                <c:pt idx="21" formatCode="0">
                  <c:v>36.799999999999997</c:v>
                </c:pt>
                <c:pt idx="23" formatCode="0">
                  <c:v>37.200000000000003</c:v>
                </c:pt>
                <c:pt idx="24" formatCode="0">
                  <c:v>48.3</c:v>
                </c:pt>
                <c:pt idx="25" formatCode="0">
                  <c:v>50.6</c:v>
                </c:pt>
                <c:pt idx="26" formatCode="0">
                  <c:v>53.8</c:v>
                </c:pt>
                <c:pt idx="28" formatCode="0">
                  <c:v>50.3</c:v>
                </c:pt>
                <c:pt idx="29" formatCode="0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AD68-48BB-B318-2E042823CC35}"/>
            </c:ext>
          </c:extLst>
        </c:ser>
        <c:ser>
          <c:idx val="3"/>
          <c:order val="3"/>
          <c:tx>
            <c:strRef>
              <c:f>'5nod_dati'!$R$599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AD68-48BB-B318-2E042823CC35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AD68-48BB-B318-2E042823CC35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AD68-48BB-B318-2E042823CC35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AD68-48BB-B318-2E042823CC35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AD68-48BB-B318-2E042823CC35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AD68-48BB-B318-2E042823CC35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AD68-48BB-B318-2E042823CC35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AD68-48BB-B318-2E042823CC35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AD68-48BB-B318-2E042823CC35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AD68-48BB-B318-2E042823CC35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AD68-48BB-B318-2E042823CC35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AD68-48BB-B318-2E042823CC35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AD68-48BB-B318-2E042823CC35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AD68-48BB-B318-2E042823CC35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AD68-48BB-B318-2E042823CC35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AD68-48BB-B318-2E042823CC35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AD68-48BB-B318-2E042823CC35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AD68-48BB-B318-2E042823CC35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AD68-48BB-B318-2E042823CC35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AD68-48BB-B318-2E042823CC35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AD68-48BB-B318-2E042823CC35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AD68-48BB-B318-2E042823CC35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AD68-48BB-B318-2E042823CC35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AD68-48BB-B318-2E042823CC35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AD68-48BB-B318-2E042823CC35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AD68-48BB-B318-2E042823CC35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AD68-48BB-B318-2E042823CC35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AD68-48BB-B318-2E042823CC35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AD68-48BB-B318-2E042823CC35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AD68-48BB-B318-2E042823CC35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AD68-48BB-B318-2E042823CC35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AD68-48BB-B318-2E042823CC35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AD68-48BB-B318-2E042823CC35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AD68-48BB-B318-2E042823CC35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AD68-48BB-B318-2E042823CC35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AD68-48BB-B318-2E042823CC35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AD68-48BB-B318-2E042823CC35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AD68-48BB-B318-2E042823CC35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AD68-48BB-B318-2E042823CC35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AD68-48BB-B318-2E042823CC35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'5nod_dati'!$N$600:$N$629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'5nod_dati'!$R$600:$R$629</c:f>
              <c:numCache>
                <c:formatCode>General</c:formatCode>
                <c:ptCount val="30"/>
                <c:pt idx="0" formatCode="0">
                  <c:v>13.9</c:v>
                </c:pt>
                <c:pt idx="2" formatCode="0">
                  <c:v>14.7</c:v>
                </c:pt>
                <c:pt idx="3" formatCode="0">
                  <c:v>13.1</c:v>
                </c:pt>
                <c:pt idx="5" formatCode="0">
                  <c:v>5.5</c:v>
                </c:pt>
                <c:pt idx="6" formatCode="0">
                  <c:v>6.5</c:v>
                </c:pt>
                <c:pt idx="7" formatCode="0">
                  <c:v>23.4</c:v>
                </c:pt>
                <c:pt idx="8" formatCode="0">
                  <c:v>18.899999999999999</c:v>
                </c:pt>
                <c:pt idx="9" formatCode="0">
                  <c:v>14.4</c:v>
                </c:pt>
                <c:pt idx="10" formatCode="0">
                  <c:v>11.6</c:v>
                </c:pt>
                <c:pt idx="12" formatCode="0">
                  <c:v>10.1</c:v>
                </c:pt>
                <c:pt idx="13" formatCode="0">
                  <c:v>12.1</c:v>
                </c:pt>
                <c:pt idx="14" formatCode="0">
                  <c:v>17</c:v>
                </c:pt>
                <c:pt idx="16" formatCode="0">
                  <c:v>14.3</c:v>
                </c:pt>
                <c:pt idx="17" formatCode="0">
                  <c:v>6.2</c:v>
                </c:pt>
                <c:pt idx="19" formatCode="0">
                  <c:v>16</c:v>
                </c:pt>
                <c:pt idx="20" formatCode="0">
                  <c:v>16</c:v>
                </c:pt>
                <c:pt idx="21" formatCode="0">
                  <c:v>9</c:v>
                </c:pt>
                <c:pt idx="23" formatCode="0">
                  <c:v>19.899999999999999</c:v>
                </c:pt>
                <c:pt idx="24" formatCode="0">
                  <c:v>11.6</c:v>
                </c:pt>
                <c:pt idx="25" formatCode="0">
                  <c:v>11.8</c:v>
                </c:pt>
                <c:pt idx="26" formatCode="0">
                  <c:v>15.7</c:v>
                </c:pt>
                <c:pt idx="28" formatCode="0">
                  <c:v>12.9</c:v>
                </c:pt>
                <c:pt idx="29" formatCode="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AD68-48BB-B318-2E042823CC35}"/>
            </c:ext>
          </c:extLst>
        </c:ser>
        <c:ser>
          <c:idx val="4"/>
          <c:order val="4"/>
          <c:tx>
            <c:strRef>
              <c:f>'5nod_dati'!$S$599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AD68-48BB-B318-2E042823CC3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AD68-48BB-B318-2E042823CC35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AD68-48BB-B318-2E042823CC35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AD68-48BB-B318-2E042823CC35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AD68-48BB-B318-2E042823C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'5nod_dati'!$N$600:$N$629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'5nod_dati'!$S$600:$S$629</c:f>
              <c:numCache>
                <c:formatCode>General</c:formatCode>
                <c:ptCount val="30"/>
                <c:pt idx="0" formatCode="0">
                  <c:v>3.3</c:v>
                </c:pt>
                <c:pt idx="2" formatCode="0">
                  <c:v>2</c:v>
                </c:pt>
                <c:pt idx="3" formatCode="0">
                  <c:v>4.5999999999999996</c:v>
                </c:pt>
                <c:pt idx="6" formatCode="0">
                  <c:v>2.2999999999999998</c:v>
                </c:pt>
                <c:pt idx="7" formatCode="0">
                  <c:v>3.4</c:v>
                </c:pt>
                <c:pt idx="8" formatCode="0">
                  <c:v>3.2</c:v>
                </c:pt>
                <c:pt idx="9" formatCode="0">
                  <c:v>6.6</c:v>
                </c:pt>
                <c:pt idx="10" formatCode="0">
                  <c:v>2.6</c:v>
                </c:pt>
                <c:pt idx="12" formatCode="0">
                  <c:v>7</c:v>
                </c:pt>
                <c:pt idx="13" formatCode="0">
                  <c:v>3.9</c:v>
                </c:pt>
                <c:pt idx="14" formatCode="0">
                  <c:v>1.8</c:v>
                </c:pt>
                <c:pt idx="16" formatCode="0">
                  <c:v>3.5</c:v>
                </c:pt>
                <c:pt idx="19" formatCode="0">
                  <c:v>2.6</c:v>
                </c:pt>
                <c:pt idx="20" formatCode="0">
                  <c:v>2.9</c:v>
                </c:pt>
                <c:pt idx="21" formatCode="0">
                  <c:v>4.5999999999999996</c:v>
                </c:pt>
                <c:pt idx="23" formatCode="0">
                  <c:v>4.4000000000000004</c:v>
                </c:pt>
                <c:pt idx="24" formatCode="0">
                  <c:v>5.3</c:v>
                </c:pt>
                <c:pt idx="25" formatCode="0">
                  <c:v>1.7</c:v>
                </c:pt>
                <c:pt idx="26" formatCode="0">
                  <c:v>2.2000000000000002</c:v>
                </c:pt>
                <c:pt idx="28" formatCode="0">
                  <c:v>2.5</c:v>
                </c:pt>
                <c:pt idx="29" formatCode="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AD68-48BB-B318-2E042823CC35}"/>
            </c:ext>
          </c:extLst>
        </c:ser>
        <c:ser>
          <c:idx val="5"/>
          <c:order val="5"/>
          <c:tx>
            <c:strRef>
              <c:f>'5nod_dati'!$T$599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'5nod_dati'!$N$600:$N$629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'5nod_dati'!$T$600:$T$629</c:f>
              <c:numCache>
                <c:formatCode>General</c:formatCode>
                <c:ptCount val="30"/>
                <c:pt idx="0" formatCode="0.0">
                  <c:v>15.000000000000002</c:v>
                </c:pt>
                <c:pt idx="2" formatCode="0.0">
                  <c:v>15.500000000000004</c:v>
                </c:pt>
                <c:pt idx="3" formatCode="0.0">
                  <c:v>14.500000000000002</c:v>
                </c:pt>
                <c:pt idx="5" formatCode="0.0">
                  <c:v>26.700000000000003</c:v>
                </c:pt>
                <c:pt idx="6" formatCode="0.0">
                  <c:v>23.400000000000002</c:v>
                </c:pt>
                <c:pt idx="7" formatCode="0.0">
                  <c:v>5.4000000000000057</c:v>
                </c:pt>
                <c:pt idx="8" formatCode="0.0">
                  <c:v>10.100000000000005</c:v>
                </c:pt>
                <c:pt idx="9" formatCode="0.0">
                  <c:v>11.200000000000001</c:v>
                </c:pt>
                <c:pt idx="10" formatCode="0.0">
                  <c:v>18</c:v>
                </c:pt>
                <c:pt idx="12" formatCode="0.0">
                  <c:v>15.100000000000003</c:v>
                </c:pt>
                <c:pt idx="13" formatCode="0.0">
                  <c:v>16.200000000000003</c:v>
                </c:pt>
                <c:pt idx="14" formatCode="0.0">
                  <c:v>13.400000000000002</c:v>
                </c:pt>
                <c:pt idx="16" formatCode="0.0">
                  <c:v>14.400000000000002</c:v>
                </c:pt>
                <c:pt idx="17" formatCode="0.0">
                  <c:v>26.000000000000004</c:v>
                </c:pt>
                <c:pt idx="19" formatCode="0.0">
                  <c:v>13.600000000000001</c:v>
                </c:pt>
                <c:pt idx="20" formatCode="0.0">
                  <c:v>13.300000000000004</c:v>
                </c:pt>
                <c:pt idx="21" formatCode="0.0">
                  <c:v>18.600000000000001</c:v>
                </c:pt>
                <c:pt idx="23" formatCode="0.0">
                  <c:v>7.9000000000000057</c:v>
                </c:pt>
                <c:pt idx="24" formatCode="0.0">
                  <c:v>15.300000000000002</c:v>
                </c:pt>
                <c:pt idx="25" formatCode="0.0">
                  <c:v>18.700000000000003</c:v>
                </c:pt>
                <c:pt idx="26" formatCode="0.0">
                  <c:v>14.300000000000004</c:v>
                </c:pt>
                <c:pt idx="28" formatCode="0.0">
                  <c:v>16.800000000000004</c:v>
                </c:pt>
                <c:pt idx="29" formatCode="0.0">
                  <c:v>14.100000000000001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AD68-48BB-B318-2E042823CC35}"/>
            </c:ext>
          </c:extLst>
        </c:ser>
        <c:ser>
          <c:idx val="6"/>
          <c:order val="6"/>
          <c:tx>
            <c:strRef>
              <c:f>'5nod_dati'!$U$599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'5nod_dati'!$N$600:$N$629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'5nod_dati'!$U$600:$U$629</c:f>
              <c:numCache>
                <c:formatCode>General</c:formatCode>
                <c:ptCount val="30"/>
                <c:pt idx="0" formatCode="0">
                  <c:v>24.8</c:v>
                </c:pt>
                <c:pt idx="2" formatCode="0">
                  <c:v>23.6</c:v>
                </c:pt>
                <c:pt idx="3" formatCode="0">
                  <c:v>26</c:v>
                </c:pt>
                <c:pt idx="5" formatCode="0">
                  <c:v>16.2</c:v>
                </c:pt>
                <c:pt idx="6" formatCode="0">
                  <c:v>12.7</c:v>
                </c:pt>
                <c:pt idx="7" formatCode="0">
                  <c:v>14.6</c:v>
                </c:pt>
                <c:pt idx="8" formatCode="0">
                  <c:v>22.1</c:v>
                </c:pt>
                <c:pt idx="9" formatCode="0">
                  <c:v>24</c:v>
                </c:pt>
                <c:pt idx="10" formatCode="0">
                  <c:v>42.9</c:v>
                </c:pt>
                <c:pt idx="12" formatCode="0">
                  <c:v>49.9</c:v>
                </c:pt>
                <c:pt idx="13" formatCode="0">
                  <c:v>28</c:v>
                </c:pt>
                <c:pt idx="14" formatCode="0">
                  <c:v>15.8</c:v>
                </c:pt>
                <c:pt idx="16" formatCode="0">
                  <c:v>24.1</c:v>
                </c:pt>
                <c:pt idx="17" formatCode="0">
                  <c:v>36.5</c:v>
                </c:pt>
                <c:pt idx="19" formatCode="0">
                  <c:v>13.4</c:v>
                </c:pt>
                <c:pt idx="20" formatCode="0">
                  <c:v>21.2</c:v>
                </c:pt>
                <c:pt idx="21" formatCode="0">
                  <c:v>40.1</c:v>
                </c:pt>
                <c:pt idx="23" formatCode="0">
                  <c:v>27.5</c:v>
                </c:pt>
                <c:pt idx="24" formatCode="0">
                  <c:v>25.8</c:v>
                </c:pt>
                <c:pt idx="25" formatCode="0">
                  <c:v>21.3</c:v>
                </c:pt>
                <c:pt idx="26" formatCode="0">
                  <c:v>8</c:v>
                </c:pt>
                <c:pt idx="28" formatCode="0">
                  <c:v>19</c:v>
                </c:pt>
                <c:pt idx="29" formatCode="0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AD68-48BB-B318-2E042823C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82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422204017234055"/>
          <c:y val="9.190991794837124E-3"/>
          <c:w val="0.70577795982765945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45242630078965446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'5nod_dati'!$X$599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C702-437E-8948-A8EC87BB689E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C702-437E-8948-A8EC87BB689E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C702-437E-8948-A8EC87BB689E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C702-437E-8948-A8EC87BB689E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C702-437E-8948-A8EC87BB689E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C702-437E-8948-A8EC87BB689E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C702-437E-8948-A8EC87BB689E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702-437E-8948-A8EC87BB689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702-437E-8948-A8EC87BB689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C702-437E-8948-A8EC87BB689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702-437E-8948-A8EC87BB689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702-437E-8948-A8EC87BB689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702-437E-8948-A8EC87BB689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702-437E-8948-A8EC87BB689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702-437E-8948-A8EC87BB689E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702-437E-8948-A8EC87BB689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'5nod_dati'!$X$600:$X$629</c:f>
              <c:numCache>
                <c:formatCode>General</c:formatCode>
                <c:ptCount val="30"/>
                <c:pt idx="0" formatCode="0.0">
                  <c:v>25</c:v>
                </c:pt>
                <c:pt idx="2" formatCode="0.0">
                  <c:v>27.549999999999997</c:v>
                </c:pt>
                <c:pt idx="3" formatCode="0.0">
                  <c:v>22.6</c:v>
                </c:pt>
                <c:pt idx="5" formatCode="0.0">
                  <c:v>47.1</c:v>
                </c:pt>
                <c:pt idx="6" formatCode="0.0">
                  <c:v>41.25</c:v>
                </c:pt>
                <c:pt idx="7" formatCode="0.0">
                  <c:v>21.499999999999993</c:v>
                </c:pt>
                <c:pt idx="8" formatCode="0.0">
                  <c:v>20.399999999999999</c:v>
                </c:pt>
                <c:pt idx="9" formatCode="0.0">
                  <c:v>18.95</c:v>
                </c:pt>
                <c:pt idx="10" formatCode="0.0">
                  <c:v>17.950000000000003</c:v>
                </c:pt>
                <c:pt idx="12" formatCode="0.0">
                  <c:v>7.2499999999999964</c:v>
                </c:pt>
                <c:pt idx="13" formatCode="0.0">
                  <c:v>23.8</c:v>
                </c:pt>
                <c:pt idx="14" formatCode="0.0">
                  <c:v>29.8</c:v>
                </c:pt>
                <c:pt idx="16" formatCode="0.0">
                  <c:v>24.550000000000004</c:v>
                </c:pt>
                <c:pt idx="17" formatCode="0.0">
                  <c:v>29</c:v>
                </c:pt>
                <c:pt idx="19" formatCode="0.0">
                  <c:v>31.65</c:v>
                </c:pt>
                <c:pt idx="20" formatCode="0.0">
                  <c:v>25.050000000000004</c:v>
                </c:pt>
                <c:pt idx="21" formatCode="0.0">
                  <c:v>18.699999999999996</c:v>
                </c:pt>
                <c:pt idx="23" formatCode="0.0">
                  <c:v>15.250000000000002</c:v>
                </c:pt>
                <c:pt idx="24" formatCode="0.0">
                  <c:v>22.049999999999997</c:v>
                </c:pt>
                <c:pt idx="25" formatCode="0.0">
                  <c:v>32.299999999999997</c:v>
                </c:pt>
                <c:pt idx="26" formatCode="0.0">
                  <c:v>37.150000000000006</c:v>
                </c:pt>
                <c:pt idx="28" formatCode="0.0">
                  <c:v>31.500000000000004</c:v>
                </c:pt>
                <c:pt idx="29" formatCode="0.0">
                  <c:v>21.599999999999998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02-437E-8948-A8EC87BB6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'5nod_dati'!$N$165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'5nod_dati'!$M$166:$M$195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'5nod_dati'!$N$166:$N$195</c:f>
              <c:numCache>
                <c:formatCode>General</c:formatCode>
                <c:ptCount val="30"/>
                <c:pt idx="0" formatCode="0.0">
                  <c:v>23.999999999999986</c:v>
                </c:pt>
                <c:pt idx="2" formatCode="0.0">
                  <c:v>28.9</c:v>
                </c:pt>
                <c:pt idx="3" formatCode="0.0">
                  <c:v>19.499999999999986</c:v>
                </c:pt>
                <c:pt idx="5" formatCode="0.0">
                  <c:v>3.6999999999999886</c:v>
                </c:pt>
                <c:pt idx="6" formatCode="0.0">
                  <c:v>13.399999999999999</c:v>
                </c:pt>
                <c:pt idx="7" formatCode="0.0">
                  <c:v>18.699999999999996</c:v>
                </c:pt>
                <c:pt idx="8" formatCode="0.0">
                  <c:v>27.5</c:v>
                </c:pt>
                <c:pt idx="9" formatCode="0.0">
                  <c:v>33.79999999999999</c:v>
                </c:pt>
                <c:pt idx="10" formatCode="0.0">
                  <c:v>30.199999999999989</c:v>
                </c:pt>
                <c:pt idx="12" formatCode="0.0">
                  <c:v>44.499999999999993</c:v>
                </c:pt>
                <c:pt idx="13" formatCode="0.0">
                  <c:v>22.1</c:v>
                </c:pt>
                <c:pt idx="14" formatCode="0.0">
                  <c:v>22.799999999999997</c:v>
                </c:pt>
                <c:pt idx="16" formatCode="0.0">
                  <c:v>23.699999999999996</c:v>
                </c:pt>
                <c:pt idx="17" formatCode="0.0">
                  <c:v>29</c:v>
                </c:pt>
                <c:pt idx="19" formatCode="0.0">
                  <c:v>14.299999999999997</c:v>
                </c:pt>
                <c:pt idx="20" formatCode="0.0">
                  <c:v>28</c:v>
                </c:pt>
                <c:pt idx="21" formatCode="0.0">
                  <c:v>27.499999999999986</c:v>
                </c:pt>
                <c:pt idx="23" formatCode="0.0">
                  <c:v>17.399999999999991</c:v>
                </c:pt>
                <c:pt idx="24" formatCode="0.0">
                  <c:v>22.199999999999996</c:v>
                </c:pt>
                <c:pt idx="25" formatCode="0.0">
                  <c:v>23.79999999999999</c:v>
                </c:pt>
                <c:pt idx="26" formatCode="0.0">
                  <c:v>14.700000000000003</c:v>
                </c:pt>
                <c:pt idx="28" formatCode="0.0">
                  <c:v>21.999999999999993</c:v>
                </c:pt>
                <c:pt idx="29" formatCode="0.0">
                  <c:v>24.999999999999993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27-4418-BE0F-68797E03BF4D}"/>
            </c:ext>
          </c:extLst>
        </c:ser>
        <c:ser>
          <c:idx val="1"/>
          <c:order val="1"/>
          <c:tx>
            <c:strRef>
              <c:f>'5nod_dati'!$O$165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227-4418-BE0F-68797E03BF4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227-4418-BE0F-68797E03BF4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227-4418-BE0F-68797E03BF4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227-4418-BE0F-68797E03BF4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227-4418-BE0F-68797E03BF4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227-4418-BE0F-68797E03BF4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227-4418-BE0F-68797E03BF4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227-4418-BE0F-68797E03BF4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227-4418-BE0F-68797E03BF4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227-4418-BE0F-68797E03BF4D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227-4418-BE0F-68797E03BF4D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227-4418-BE0F-68797E03BF4D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227-4418-BE0F-68797E03BF4D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E227-4418-BE0F-68797E03BF4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227-4418-BE0F-68797E03BF4D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E227-4418-BE0F-68797E03BF4D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E227-4418-BE0F-68797E03BF4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E227-4418-BE0F-68797E03BF4D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E227-4418-BE0F-68797E03BF4D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E227-4418-BE0F-68797E03BF4D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E227-4418-BE0F-68797E03BF4D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E227-4418-BE0F-68797E03BF4D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E227-4418-BE0F-68797E03BF4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'5nod_dati'!$M$166:$M$195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'5nod_dati'!$O$166:$O$195</c:f>
              <c:numCache>
                <c:formatCode>General</c:formatCode>
                <c:ptCount val="30"/>
                <c:pt idx="0" formatCode="0">
                  <c:v>10.9</c:v>
                </c:pt>
                <c:pt idx="2" formatCode="0">
                  <c:v>9.3000000000000007</c:v>
                </c:pt>
                <c:pt idx="3" formatCode="0">
                  <c:v>12.4</c:v>
                </c:pt>
                <c:pt idx="5" formatCode="0">
                  <c:v>5.2</c:v>
                </c:pt>
                <c:pt idx="6" formatCode="0">
                  <c:v>17.3</c:v>
                </c:pt>
                <c:pt idx="7" formatCode="0">
                  <c:v>9</c:v>
                </c:pt>
                <c:pt idx="8" formatCode="0">
                  <c:v>14.3</c:v>
                </c:pt>
                <c:pt idx="9" formatCode="0">
                  <c:v>5.4</c:v>
                </c:pt>
                <c:pt idx="10" formatCode="0">
                  <c:v>11.7</c:v>
                </c:pt>
                <c:pt idx="12" formatCode="0">
                  <c:v>13.2</c:v>
                </c:pt>
                <c:pt idx="13" formatCode="0">
                  <c:v>11.1</c:v>
                </c:pt>
                <c:pt idx="14" formatCode="0">
                  <c:v>10.3</c:v>
                </c:pt>
                <c:pt idx="16" formatCode="0">
                  <c:v>10.8</c:v>
                </c:pt>
                <c:pt idx="17" formatCode="0">
                  <c:v>6.8</c:v>
                </c:pt>
                <c:pt idx="19" formatCode="0">
                  <c:v>12.6</c:v>
                </c:pt>
                <c:pt idx="20" formatCode="0">
                  <c:v>8.3000000000000007</c:v>
                </c:pt>
                <c:pt idx="21" formatCode="0">
                  <c:v>12.9</c:v>
                </c:pt>
                <c:pt idx="23" formatCode="0">
                  <c:v>17.600000000000001</c:v>
                </c:pt>
                <c:pt idx="24" formatCode="0">
                  <c:v>11.5</c:v>
                </c:pt>
                <c:pt idx="25" formatCode="0">
                  <c:v>10.9</c:v>
                </c:pt>
                <c:pt idx="26" formatCode="0">
                  <c:v>10.1</c:v>
                </c:pt>
                <c:pt idx="28" formatCode="0">
                  <c:v>8.6999999999999993</c:v>
                </c:pt>
                <c:pt idx="29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227-4418-BE0F-68797E03BF4D}"/>
            </c:ext>
          </c:extLst>
        </c:ser>
        <c:ser>
          <c:idx val="2"/>
          <c:order val="2"/>
          <c:tx>
            <c:strRef>
              <c:f>'5nod_dati'!$P$165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227-4418-BE0F-68797E03BF4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E227-4418-BE0F-68797E03BF4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E227-4418-BE0F-68797E03BF4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E227-4418-BE0F-68797E03BF4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E227-4418-BE0F-68797E03BF4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E227-4418-BE0F-68797E03BF4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E227-4418-BE0F-68797E03BF4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E227-4418-BE0F-68797E03BF4D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E227-4418-BE0F-68797E03BF4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'5nod_dati'!$M$166:$M$195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'5nod_dati'!$P$166:$P$195</c:f>
              <c:numCache>
                <c:formatCode>General</c:formatCode>
                <c:ptCount val="30"/>
                <c:pt idx="0" formatCode="0">
                  <c:v>46.7</c:v>
                </c:pt>
                <c:pt idx="2" formatCode="0">
                  <c:v>43.4</c:v>
                </c:pt>
                <c:pt idx="3" formatCode="0">
                  <c:v>49.7</c:v>
                </c:pt>
                <c:pt idx="5" formatCode="0">
                  <c:v>72.7</c:v>
                </c:pt>
                <c:pt idx="6" formatCode="0">
                  <c:v>50.9</c:v>
                </c:pt>
                <c:pt idx="7" formatCode="0">
                  <c:v>53.9</c:v>
                </c:pt>
                <c:pt idx="8" formatCode="0">
                  <c:v>39.799999999999997</c:v>
                </c:pt>
                <c:pt idx="9" formatCode="0">
                  <c:v>42.4</c:v>
                </c:pt>
                <c:pt idx="10" formatCode="0">
                  <c:v>39.700000000000003</c:v>
                </c:pt>
                <c:pt idx="12" formatCode="0">
                  <c:v>23.9</c:v>
                </c:pt>
                <c:pt idx="13" formatCode="0">
                  <c:v>48.4</c:v>
                </c:pt>
                <c:pt idx="14" formatCode="0">
                  <c:v>48.5</c:v>
                </c:pt>
                <c:pt idx="16" formatCode="0">
                  <c:v>47.1</c:v>
                </c:pt>
                <c:pt idx="17" formatCode="0">
                  <c:v>45.8</c:v>
                </c:pt>
                <c:pt idx="19" formatCode="0">
                  <c:v>54.7</c:v>
                </c:pt>
                <c:pt idx="20" formatCode="0">
                  <c:v>45.3</c:v>
                </c:pt>
                <c:pt idx="21" formatCode="0">
                  <c:v>41.2</c:v>
                </c:pt>
                <c:pt idx="23" formatCode="0">
                  <c:v>46.6</c:v>
                </c:pt>
                <c:pt idx="24" formatCode="0">
                  <c:v>47.9</c:v>
                </c:pt>
                <c:pt idx="25" formatCode="0">
                  <c:v>46.9</c:v>
                </c:pt>
                <c:pt idx="26" formatCode="0">
                  <c:v>56.8</c:v>
                </c:pt>
                <c:pt idx="28" formatCode="0">
                  <c:v>50.9</c:v>
                </c:pt>
                <c:pt idx="29" formatCode="0">
                  <c:v>44.6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E227-4418-BE0F-68797E03BF4D}"/>
            </c:ext>
          </c:extLst>
        </c:ser>
        <c:ser>
          <c:idx val="3"/>
          <c:order val="3"/>
          <c:tx>
            <c:strRef>
              <c:f>'5nod_dati'!$Q$165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E227-4418-BE0F-68797E03BF4D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E227-4418-BE0F-68797E03BF4D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E227-4418-BE0F-68797E03BF4D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E227-4418-BE0F-68797E03BF4D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E227-4418-BE0F-68797E03BF4D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E227-4418-BE0F-68797E03BF4D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E227-4418-BE0F-68797E03BF4D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E227-4418-BE0F-68797E03BF4D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E227-4418-BE0F-68797E03BF4D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E227-4418-BE0F-68797E03BF4D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E227-4418-BE0F-68797E03BF4D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E227-4418-BE0F-68797E03BF4D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E227-4418-BE0F-68797E03BF4D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E227-4418-BE0F-68797E03BF4D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E227-4418-BE0F-68797E03BF4D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E227-4418-BE0F-68797E03BF4D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E227-4418-BE0F-68797E03BF4D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E227-4418-BE0F-68797E03BF4D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E227-4418-BE0F-68797E03BF4D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E227-4418-BE0F-68797E03BF4D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E227-4418-BE0F-68797E03BF4D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E227-4418-BE0F-68797E03BF4D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E227-4418-BE0F-68797E03BF4D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E227-4418-BE0F-68797E03BF4D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E227-4418-BE0F-68797E03BF4D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E227-4418-BE0F-68797E03BF4D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E227-4418-BE0F-68797E03BF4D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E227-4418-BE0F-68797E03BF4D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E227-4418-BE0F-68797E03BF4D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E227-4418-BE0F-68797E03BF4D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E227-4418-BE0F-68797E03BF4D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E227-4418-BE0F-68797E03BF4D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E227-4418-BE0F-68797E03BF4D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E227-4418-BE0F-68797E03BF4D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E227-4418-BE0F-68797E03BF4D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E227-4418-BE0F-68797E03BF4D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E227-4418-BE0F-68797E03BF4D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E227-4418-BE0F-68797E03BF4D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E227-4418-BE0F-68797E03BF4D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E227-4418-BE0F-68797E03BF4D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'5nod_dati'!$M$166:$M$195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'5nod_dati'!$Q$166:$Q$195</c:f>
              <c:numCache>
                <c:formatCode>General</c:formatCode>
                <c:ptCount val="30"/>
                <c:pt idx="0" formatCode="0">
                  <c:v>8.6</c:v>
                </c:pt>
                <c:pt idx="2" formatCode="0">
                  <c:v>7.8</c:v>
                </c:pt>
                <c:pt idx="3" formatCode="0">
                  <c:v>9.3000000000000007</c:v>
                </c:pt>
                <c:pt idx="5" formatCode="0">
                  <c:v>5.5</c:v>
                </c:pt>
                <c:pt idx="6" formatCode="0">
                  <c:v>10</c:v>
                </c:pt>
                <c:pt idx="7" formatCode="0">
                  <c:v>8.1999999999999993</c:v>
                </c:pt>
                <c:pt idx="8" formatCode="0">
                  <c:v>9</c:v>
                </c:pt>
                <c:pt idx="9" formatCode="0">
                  <c:v>8.9</c:v>
                </c:pt>
                <c:pt idx="10" formatCode="0">
                  <c:v>8.4</c:v>
                </c:pt>
                <c:pt idx="12" formatCode="0">
                  <c:v>2.8</c:v>
                </c:pt>
                <c:pt idx="13" formatCode="0">
                  <c:v>7.9</c:v>
                </c:pt>
                <c:pt idx="14" formatCode="0">
                  <c:v>10.6</c:v>
                </c:pt>
                <c:pt idx="16" formatCode="0">
                  <c:v>7.9</c:v>
                </c:pt>
                <c:pt idx="17" formatCode="0">
                  <c:v>17.2</c:v>
                </c:pt>
                <c:pt idx="19" formatCode="0">
                  <c:v>9</c:v>
                </c:pt>
                <c:pt idx="20" formatCode="0">
                  <c:v>9</c:v>
                </c:pt>
                <c:pt idx="21" formatCode="0">
                  <c:v>7.7</c:v>
                </c:pt>
                <c:pt idx="23" formatCode="0">
                  <c:v>8.8000000000000007</c:v>
                </c:pt>
                <c:pt idx="24" formatCode="0">
                  <c:v>10</c:v>
                </c:pt>
                <c:pt idx="25" formatCode="0">
                  <c:v>9.9</c:v>
                </c:pt>
                <c:pt idx="26" formatCode="0">
                  <c:v>10.1</c:v>
                </c:pt>
                <c:pt idx="28" formatCode="0">
                  <c:v>6.2</c:v>
                </c:pt>
                <c:pt idx="29" formatCode="0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E227-4418-BE0F-68797E03BF4D}"/>
            </c:ext>
          </c:extLst>
        </c:ser>
        <c:ser>
          <c:idx val="4"/>
          <c:order val="4"/>
          <c:tx>
            <c:strRef>
              <c:f>'5nod_dati'!$R$165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E227-4418-BE0F-68797E03BF4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E227-4418-BE0F-68797E03BF4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E227-4418-BE0F-68797E03BF4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E227-4418-BE0F-68797E03BF4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E227-4418-BE0F-68797E03BF4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E227-4418-BE0F-68797E03BF4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E227-4418-BE0F-68797E03BF4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E227-4418-BE0F-68797E03BF4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E227-4418-BE0F-68797E03BF4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E227-4418-BE0F-68797E03BF4D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E227-4418-BE0F-68797E03BF4D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E227-4418-BE0F-68797E03BF4D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E227-4418-BE0F-68797E03BF4D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E227-4418-BE0F-68797E03BF4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E227-4418-BE0F-68797E03BF4D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E227-4418-BE0F-68797E03BF4D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E227-4418-BE0F-68797E03BF4D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E227-4418-BE0F-68797E03BF4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E227-4418-BE0F-68797E03BF4D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E227-4418-BE0F-68797E03BF4D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E227-4418-BE0F-68797E03BF4D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E227-4418-BE0F-68797E03BF4D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E227-4418-BE0F-68797E03BF4D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E227-4418-BE0F-68797E03BF4D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E227-4418-BE0F-68797E03BF4D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E227-4418-BE0F-68797E03BF4D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E227-4418-BE0F-68797E03BF4D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E227-4418-BE0F-68797E03BF4D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E227-4418-BE0F-68797E03BF4D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E227-4418-BE0F-68797E03BF4D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E227-4418-BE0F-68797E03BF4D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E227-4418-BE0F-68797E03BF4D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E227-4418-BE0F-68797E03BF4D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E227-4418-BE0F-68797E03BF4D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E227-4418-BE0F-68797E03BF4D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E227-4418-BE0F-68797E03BF4D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E227-4418-BE0F-68797E03BF4D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E227-4418-BE0F-68797E03BF4D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E227-4418-BE0F-68797E03BF4D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E227-4418-BE0F-68797E03BF4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'5nod_dati'!$M$166:$M$195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'5nod_dati'!$R$166:$R$195</c:f>
              <c:numCache>
                <c:formatCode>General</c:formatCode>
                <c:ptCount val="30"/>
                <c:pt idx="0" formatCode="0">
                  <c:v>1.7</c:v>
                </c:pt>
                <c:pt idx="2" formatCode="0">
                  <c:v>1.6</c:v>
                </c:pt>
                <c:pt idx="3" formatCode="0">
                  <c:v>1.9</c:v>
                </c:pt>
                <c:pt idx="7" formatCode="0">
                  <c:v>1</c:v>
                </c:pt>
                <c:pt idx="8" formatCode="0">
                  <c:v>1.1000000000000001</c:v>
                </c:pt>
                <c:pt idx="9" formatCode="0">
                  <c:v>3.6</c:v>
                </c:pt>
                <c:pt idx="10" formatCode="0">
                  <c:v>2.8</c:v>
                </c:pt>
                <c:pt idx="13" formatCode="0">
                  <c:v>1.9</c:v>
                </c:pt>
                <c:pt idx="14" formatCode="0">
                  <c:v>1.8</c:v>
                </c:pt>
                <c:pt idx="16" formatCode="0">
                  <c:v>1.8</c:v>
                </c:pt>
                <c:pt idx="19" formatCode="0">
                  <c:v>0.6</c:v>
                </c:pt>
                <c:pt idx="20" formatCode="0">
                  <c:v>1.5</c:v>
                </c:pt>
                <c:pt idx="21" formatCode="0">
                  <c:v>3</c:v>
                </c:pt>
                <c:pt idx="23" formatCode="0">
                  <c:v>2.9</c:v>
                </c:pt>
                <c:pt idx="24" formatCode="0">
                  <c:v>1.2</c:v>
                </c:pt>
                <c:pt idx="25" formatCode="0">
                  <c:v>0.9</c:v>
                </c:pt>
                <c:pt idx="26" formatCode="0">
                  <c:v>2</c:v>
                </c:pt>
                <c:pt idx="28" formatCode="0">
                  <c:v>2.6</c:v>
                </c:pt>
                <c:pt idx="29" formatCode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E227-4418-BE0F-68797E03BF4D}"/>
            </c:ext>
          </c:extLst>
        </c:ser>
        <c:ser>
          <c:idx val="5"/>
          <c:order val="5"/>
          <c:tx>
            <c:strRef>
              <c:f>'5nod_dati'!$S$165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'5nod_dati'!$M$166:$M$195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'5nod_dati'!$S$166:$S$195</c:f>
              <c:numCache>
                <c:formatCode>General</c:formatCode>
                <c:ptCount val="30"/>
                <c:pt idx="0" formatCode="0.0">
                  <c:v>11.999999999999998</c:v>
                </c:pt>
                <c:pt idx="2" formatCode="0.0">
                  <c:v>12.899999999999995</c:v>
                </c:pt>
                <c:pt idx="3" formatCode="0.0">
                  <c:v>11.099999999999998</c:v>
                </c:pt>
                <c:pt idx="5" formatCode="0.0">
                  <c:v>16.799999999999997</c:v>
                </c:pt>
                <c:pt idx="6" formatCode="0.0">
                  <c:v>12.299999999999997</c:v>
                </c:pt>
                <c:pt idx="7" formatCode="0.0">
                  <c:v>13.099999999999998</c:v>
                </c:pt>
                <c:pt idx="8" formatCode="0.0">
                  <c:v>12.199999999999996</c:v>
                </c:pt>
                <c:pt idx="9" formatCode="0.0">
                  <c:v>9.7999999999999954</c:v>
                </c:pt>
                <c:pt idx="10" formatCode="0.0">
                  <c:v>11.099999999999996</c:v>
                </c:pt>
                <c:pt idx="12" formatCode="0.0">
                  <c:v>19.499999999999996</c:v>
                </c:pt>
                <c:pt idx="13" formatCode="0.0">
                  <c:v>12.499999999999998</c:v>
                </c:pt>
                <c:pt idx="14" formatCode="0.0">
                  <c:v>9.8999999999999968</c:v>
                </c:pt>
                <c:pt idx="16" formatCode="0.0">
                  <c:v>12.599999999999996</c:v>
                </c:pt>
                <c:pt idx="17" formatCode="0.0">
                  <c:v>5.0999999999999979</c:v>
                </c:pt>
                <c:pt idx="19" formatCode="0.0">
                  <c:v>12.699999999999996</c:v>
                </c:pt>
                <c:pt idx="20" formatCode="0.0">
                  <c:v>11.799999999999997</c:v>
                </c:pt>
                <c:pt idx="21" formatCode="0.0">
                  <c:v>11.599999999999998</c:v>
                </c:pt>
                <c:pt idx="23" formatCode="0.0">
                  <c:v>10.599999999999998</c:v>
                </c:pt>
                <c:pt idx="24" formatCode="0.0">
                  <c:v>11.099999999999998</c:v>
                </c:pt>
                <c:pt idx="25" formatCode="0.0">
                  <c:v>11.499999999999998</c:v>
                </c:pt>
                <c:pt idx="26" formatCode="0.0">
                  <c:v>10.199999999999998</c:v>
                </c:pt>
                <c:pt idx="28" formatCode="0.0">
                  <c:v>13.499999999999996</c:v>
                </c:pt>
                <c:pt idx="29" formatCode="0.0">
                  <c:v>11.199999999999996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E227-4418-BE0F-68797E03BF4D}"/>
            </c:ext>
          </c:extLst>
        </c:ser>
        <c:ser>
          <c:idx val="6"/>
          <c:order val="6"/>
          <c:tx>
            <c:strRef>
              <c:f>'5nod_dati'!$T$165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'5nod_dati'!$M$166:$M$195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'5nod_dati'!$T$166:$T$195</c:f>
              <c:numCache>
                <c:formatCode>General</c:formatCode>
                <c:ptCount val="30"/>
                <c:pt idx="0" formatCode="0">
                  <c:v>32.1</c:v>
                </c:pt>
                <c:pt idx="2" formatCode="0">
                  <c:v>37.799999999999997</c:v>
                </c:pt>
                <c:pt idx="3" formatCode="0">
                  <c:v>26.8</c:v>
                </c:pt>
                <c:pt idx="5" formatCode="0">
                  <c:v>16.7</c:v>
                </c:pt>
                <c:pt idx="6" formatCode="0">
                  <c:v>21.9</c:v>
                </c:pt>
                <c:pt idx="7" formatCode="0">
                  <c:v>27.9</c:v>
                </c:pt>
                <c:pt idx="8" formatCode="0">
                  <c:v>35.9</c:v>
                </c:pt>
                <c:pt idx="9" formatCode="0">
                  <c:v>39.700000000000003</c:v>
                </c:pt>
                <c:pt idx="10" formatCode="0">
                  <c:v>37.4</c:v>
                </c:pt>
                <c:pt idx="12" formatCode="0">
                  <c:v>60.1</c:v>
                </c:pt>
                <c:pt idx="13" formatCode="0">
                  <c:v>30.8</c:v>
                </c:pt>
                <c:pt idx="14" formatCode="0">
                  <c:v>28.8</c:v>
                </c:pt>
                <c:pt idx="16" formatCode="0">
                  <c:v>32.4</c:v>
                </c:pt>
                <c:pt idx="17" formatCode="0">
                  <c:v>30.3</c:v>
                </c:pt>
                <c:pt idx="19" formatCode="0">
                  <c:v>23</c:v>
                </c:pt>
                <c:pt idx="20" formatCode="0">
                  <c:v>35.9</c:v>
                </c:pt>
                <c:pt idx="21" formatCode="0">
                  <c:v>35.200000000000003</c:v>
                </c:pt>
                <c:pt idx="23" formatCode="0">
                  <c:v>24.1</c:v>
                </c:pt>
                <c:pt idx="24" formatCode="0">
                  <c:v>29.5</c:v>
                </c:pt>
                <c:pt idx="25" formatCode="0">
                  <c:v>31.3</c:v>
                </c:pt>
                <c:pt idx="26" formatCode="0">
                  <c:v>21.1</c:v>
                </c:pt>
                <c:pt idx="28" formatCode="0">
                  <c:v>31.6</c:v>
                </c:pt>
                <c:pt idx="29" formatCode="0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E227-4418-BE0F-68797E03B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81.59999999999999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5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1541568056314101"/>
          <c:y val="9.190991794837124E-3"/>
          <c:w val="0.68284134352812675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2902512026740161"/>
          <c:y val="3.6723388299866773E-2"/>
          <c:w val="0.65115703989879259"/>
          <c:h val="0.882730868270955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'2nod_dati'!$B$3</c:f>
              <c:strCache>
                <c:ptCount val="1"/>
                <c:pt idx="0">
                  <c:v>pilsētā dzīvojošie (n=181)</c:v>
                </c:pt>
              </c:strCache>
            </c:strRef>
          </c:tx>
          <c:spPr>
            <a:solidFill>
              <a:srgbClr val="3B918D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B5D-40BD-982C-59F25EF7E9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B5D-40BD-982C-59F25EF7E95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B5D-40BD-982C-59F25EF7E95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B5D-40BD-982C-59F25EF7E956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B5D-40BD-982C-59F25EF7E956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B5D-40BD-982C-59F25EF7E956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'2nod_dati'!$A$4:$A$17</c:f>
              <c:strCache>
                <c:ptCount val="14"/>
                <c:pt idx="0">
                  <c:v>Labiekārtošnas jautājumi</c:v>
                </c:pt>
                <c:pt idx="1">
                  <c:v>Sporta jautājumi, atbalsts</c:v>
                </c:pt>
                <c:pt idx="2">
                  <c:v>Kultūras, izklaides jautājumi, atbalsts</c:v>
                </c:pt>
                <c:pt idx="3">
                  <c:v>Izgītības jautājumi</c:v>
                </c:pt>
                <c:pt idx="4">
                  <c:v>Sociālie jautājumi</c:v>
                </c:pt>
                <c:pt idx="5">
                  <c:v>Ekonomikas jautājumi</c:v>
                </c:pt>
                <c:pt idx="6">
                  <c:v>Dzīvojamā fonda jautājumi</c:v>
                </c:pt>
                <c:pt idx="7">
                  <c:v>Komunālie jautājumi</c:v>
                </c:pt>
                <c:pt idx="8">
                  <c:v>Vadības darba jautājumi (t.sk. informēšana)</c:v>
                </c:pt>
                <c:pt idx="9">
                  <c:v>Veselības aprūpes jautājumi</c:v>
                </c:pt>
                <c:pt idx="10">
                  <c:v>Transporta jautājumi</c:v>
                </c:pt>
                <c:pt idx="11">
                  <c:v>Tūrisma attīstība</c:v>
                </c:pt>
                <c:pt idx="12">
                  <c:v>Cita atbilde</c:v>
                </c:pt>
                <c:pt idx="13">
                  <c:v>Grūti pateikt/ nav pozitīvu lietu</c:v>
                </c:pt>
              </c:strCache>
            </c:strRef>
          </c:cat>
          <c:val>
            <c:numRef>
              <c:f>'2nod_dati'!$B$4:$B$17</c:f>
              <c:numCache>
                <c:formatCode>0</c:formatCode>
                <c:ptCount val="14"/>
                <c:pt idx="0">
                  <c:v>52.3</c:v>
                </c:pt>
                <c:pt idx="1">
                  <c:v>36.799999999999997</c:v>
                </c:pt>
                <c:pt idx="2">
                  <c:v>23</c:v>
                </c:pt>
                <c:pt idx="3">
                  <c:v>21</c:v>
                </c:pt>
                <c:pt idx="4">
                  <c:v>8.8000000000000007</c:v>
                </c:pt>
                <c:pt idx="5">
                  <c:v>3.1</c:v>
                </c:pt>
                <c:pt idx="6">
                  <c:v>6</c:v>
                </c:pt>
                <c:pt idx="7">
                  <c:v>3.3</c:v>
                </c:pt>
                <c:pt idx="8">
                  <c:v>2.2999999999999998</c:v>
                </c:pt>
                <c:pt idx="9">
                  <c:v>2.1</c:v>
                </c:pt>
                <c:pt idx="10">
                  <c:v>0.5</c:v>
                </c:pt>
                <c:pt idx="11" formatCode="0.0">
                  <c:v>0.4</c:v>
                </c:pt>
                <c:pt idx="12">
                  <c:v>5</c:v>
                </c:pt>
                <c:pt idx="13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5D-40BD-982C-59F25EF7E956}"/>
            </c:ext>
          </c:extLst>
        </c:ser>
        <c:ser>
          <c:idx val="1"/>
          <c:order val="1"/>
          <c:tx>
            <c:strRef>
              <c:f>'2nod_dati'!$C$3</c:f>
              <c:strCache>
                <c:ptCount val="1"/>
                <c:pt idx="0">
                  <c:v>pagastos dzīvojošie (n=319)</c:v>
                </c:pt>
              </c:strCache>
            </c:strRef>
          </c:tx>
          <c:spPr>
            <a:solidFill>
              <a:srgbClr val="7FCBC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'2nod_dati'!$A$4:$A$17</c:f>
              <c:strCache>
                <c:ptCount val="14"/>
                <c:pt idx="0">
                  <c:v>Labiekārtošnas jautājumi</c:v>
                </c:pt>
                <c:pt idx="1">
                  <c:v>Sporta jautājumi, atbalsts</c:v>
                </c:pt>
                <c:pt idx="2">
                  <c:v>Kultūras, izklaides jautājumi, atbalsts</c:v>
                </c:pt>
                <c:pt idx="3">
                  <c:v>Izgītības jautājumi</c:v>
                </c:pt>
                <c:pt idx="4">
                  <c:v>Sociālie jautājumi</c:v>
                </c:pt>
                <c:pt idx="5">
                  <c:v>Ekonomikas jautājumi</c:v>
                </c:pt>
                <c:pt idx="6">
                  <c:v>Dzīvojamā fonda jautājumi</c:v>
                </c:pt>
                <c:pt idx="7">
                  <c:v>Komunālie jautājumi</c:v>
                </c:pt>
                <c:pt idx="8">
                  <c:v>Vadības darba jautājumi (t.sk. informēšana)</c:v>
                </c:pt>
                <c:pt idx="9">
                  <c:v>Veselības aprūpes jautājumi</c:v>
                </c:pt>
                <c:pt idx="10">
                  <c:v>Transporta jautājumi</c:v>
                </c:pt>
                <c:pt idx="11">
                  <c:v>Tūrisma attīstība</c:v>
                </c:pt>
                <c:pt idx="12">
                  <c:v>Cita atbilde</c:v>
                </c:pt>
                <c:pt idx="13">
                  <c:v>Grūti pateikt/ nav pozitīvu lietu</c:v>
                </c:pt>
              </c:strCache>
            </c:strRef>
          </c:cat>
          <c:val>
            <c:numRef>
              <c:f>'2nod_dati'!$C$4:$C$17</c:f>
              <c:numCache>
                <c:formatCode>0</c:formatCode>
                <c:ptCount val="14"/>
                <c:pt idx="0">
                  <c:v>44.6</c:v>
                </c:pt>
                <c:pt idx="1">
                  <c:v>19.2</c:v>
                </c:pt>
                <c:pt idx="2">
                  <c:v>22.1</c:v>
                </c:pt>
                <c:pt idx="3">
                  <c:v>15.9</c:v>
                </c:pt>
                <c:pt idx="4">
                  <c:v>12.5</c:v>
                </c:pt>
                <c:pt idx="5">
                  <c:v>8.1999999999999993</c:v>
                </c:pt>
                <c:pt idx="6">
                  <c:v>1.2</c:v>
                </c:pt>
                <c:pt idx="7">
                  <c:v>2.2999999999999998</c:v>
                </c:pt>
                <c:pt idx="8">
                  <c:v>2.6</c:v>
                </c:pt>
                <c:pt idx="9">
                  <c:v>1.3</c:v>
                </c:pt>
                <c:pt idx="10">
                  <c:v>1.1000000000000001</c:v>
                </c:pt>
                <c:pt idx="11">
                  <c:v>0.9</c:v>
                </c:pt>
                <c:pt idx="12">
                  <c:v>1.3</c:v>
                </c:pt>
                <c:pt idx="13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5D-40BD-982C-59F25EF7E9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43097440"/>
        <c:axId val="1"/>
      </c:barChart>
      <c:catAx>
        <c:axId val="543097440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1.3481178315910454E-3"/>
              <c:y val="5.1730289033019808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87646726804780473"/>
              <c:y val="0.9197946533279084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543097440"/>
        <c:crosses val="max"/>
        <c:crossBetween val="between"/>
        <c:majorUnit val="1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694370279049046"/>
          <c:y val="0.67473789180607746"/>
          <c:w val="0.27763133845343346"/>
          <c:h val="7.0345674875746902E-2"/>
        </c:manualLayout>
      </c:layout>
      <c:overlay val="0"/>
      <c:txPr>
        <a:bodyPr/>
        <a:lstStyle/>
        <a:p>
          <a:pPr>
            <a:defRPr sz="1000"/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45814876144773747"/>
          <c:h val="0.88967141418377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'5nod_dati'!$W$165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2283-44EC-8412-3840377A0B17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2283-44EC-8412-3840377A0B17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2283-44EC-8412-3840377A0B17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2283-44EC-8412-3840377A0B17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2283-44EC-8412-3840377A0B17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2283-44EC-8412-3840377A0B17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2283-44EC-8412-3840377A0B17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283-44EC-8412-3840377A0B17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283-44EC-8412-3840377A0B17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283-44EC-8412-3840377A0B17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283-44EC-8412-3840377A0B17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283-44EC-8412-3840377A0B17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283-44EC-8412-3840377A0B17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283-44EC-8412-3840377A0B17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283-44EC-8412-3840377A0B17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283-44EC-8412-3840377A0B1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'5nod_dati'!$W$166:$W$195</c:f>
              <c:numCache>
                <c:formatCode>General</c:formatCode>
                <c:ptCount val="30"/>
                <c:pt idx="0" formatCode="0.0">
                  <c:v>28.25</c:v>
                </c:pt>
                <c:pt idx="2" formatCode="0.0">
                  <c:v>25.5</c:v>
                </c:pt>
                <c:pt idx="3" formatCode="0.0">
                  <c:v>30.7</c:v>
                </c:pt>
                <c:pt idx="5" formatCode="0.0">
                  <c:v>38.800000000000004</c:v>
                </c:pt>
                <c:pt idx="6" formatCode="0.0">
                  <c:v>37.75</c:v>
                </c:pt>
                <c:pt idx="7" formatCode="0.0">
                  <c:v>30.85</c:v>
                </c:pt>
                <c:pt idx="8" formatCode="0.0">
                  <c:v>28.6</c:v>
                </c:pt>
                <c:pt idx="9" formatCode="0.0">
                  <c:v>18.55</c:v>
                </c:pt>
                <c:pt idx="10" formatCode="0.0">
                  <c:v>24.55</c:v>
                </c:pt>
                <c:pt idx="12" formatCode="0.0">
                  <c:v>23.75</c:v>
                </c:pt>
                <c:pt idx="13" formatCode="0.0">
                  <c:v>29.449999999999996</c:v>
                </c:pt>
                <c:pt idx="14" formatCode="0.0">
                  <c:v>27.449999999999996</c:v>
                </c:pt>
                <c:pt idx="16" formatCode="0.0">
                  <c:v>28.6</c:v>
                </c:pt>
                <c:pt idx="17" formatCode="0.0">
                  <c:v>21.1</c:v>
                </c:pt>
                <c:pt idx="19" formatCode="0.0">
                  <c:v>34.85</c:v>
                </c:pt>
                <c:pt idx="20" formatCode="0.0">
                  <c:v>24.95</c:v>
                </c:pt>
                <c:pt idx="21" formatCode="0.0">
                  <c:v>26.65</c:v>
                </c:pt>
                <c:pt idx="23" formatCode="0.0">
                  <c:v>33.600000000000009</c:v>
                </c:pt>
                <c:pt idx="24" formatCode="0.0">
                  <c:v>29.250000000000004</c:v>
                </c:pt>
                <c:pt idx="25" formatCode="0.0">
                  <c:v>28.5</c:v>
                </c:pt>
                <c:pt idx="26" formatCode="0.0">
                  <c:v>31.45</c:v>
                </c:pt>
                <c:pt idx="28" formatCode="0.0">
                  <c:v>28.45</c:v>
                </c:pt>
                <c:pt idx="29" formatCode="0.0">
                  <c:v>28.099999999999998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283-44EC-8412-3840377A0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'5nod_dati'!$B$201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'5nod_dati'!$A$202:$A$231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'5nod_dati'!$B$202:$B$231</c:f>
              <c:numCache>
                <c:formatCode>General</c:formatCode>
                <c:ptCount val="30"/>
                <c:pt idx="0" formatCode="0.0">
                  <c:v>34</c:v>
                </c:pt>
                <c:pt idx="2" formatCode="0.0">
                  <c:v>40.999999999999993</c:v>
                </c:pt>
                <c:pt idx="3" formatCode="0.0">
                  <c:v>27.700000000000003</c:v>
                </c:pt>
                <c:pt idx="5" formatCode="0.0">
                  <c:v>3.2999999999999972</c:v>
                </c:pt>
                <c:pt idx="6" formatCode="0.0">
                  <c:v>15.5</c:v>
                </c:pt>
                <c:pt idx="7" formatCode="0.0">
                  <c:v>24.799999999999997</c:v>
                </c:pt>
                <c:pt idx="8" formatCode="0.0">
                  <c:v>33.300000000000004</c:v>
                </c:pt>
                <c:pt idx="9" formatCode="0.0">
                  <c:v>46.300000000000004</c:v>
                </c:pt>
                <c:pt idx="10" formatCode="0.0">
                  <c:v>51.4</c:v>
                </c:pt>
                <c:pt idx="12" formatCode="0.0">
                  <c:v>52.499999999999993</c:v>
                </c:pt>
                <c:pt idx="13" formatCode="0.0">
                  <c:v>35.5</c:v>
                </c:pt>
                <c:pt idx="14" formatCode="0.0">
                  <c:v>28.700000000000003</c:v>
                </c:pt>
                <c:pt idx="16" formatCode="0.0">
                  <c:v>33.5</c:v>
                </c:pt>
                <c:pt idx="17" formatCode="0.0">
                  <c:v>45.6</c:v>
                </c:pt>
                <c:pt idx="19" formatCode="0.0">
                  <c:v>17.100000000000009</c:v>
                </c:pt>
                <c:pt idx="20" formatCode="0.0">
                  <c:v>37.799999999999997</c:v>
                </c:pt>
                <c:pt idx="21" formatCode="0.0">
                  <c:v>44.499999999999993</c:v>
                </c:pt>
                <c:pt idx="23" formatCode="0.0">
                  <c:v>36.699999999999989</c:v>
                </c:pt>
                <c:pt idx="24" formatCode="0.0">
                  <c:v>29.399999999999991</c:v>
                </c:pt>
                <c:pt idx="25" formatCode="0.0">
                  <c:v>36.300000000000004</c:v>
                </c:pt>
                <c:pt idx="26" formatCode="0.0">
                  <c:v>21.199999999999989</c:v>
                </c:pt>
                <c:pt idx="28" formatCode="0.0">
                  <c:v>26.999999999999986</c:v>
                </c:pt>
                <c:pt idx="29" formatCode="0.0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A1-4937-A3F1-8D6CC0F6BA7A}"/>
            </c:ext>
          </c:extLst>
        </c:ser>
        <c:ser>
          <c:idx val="1"/>
          <c:order val="1"/>
          <c:tx>
            <c:strRef>
              <c:f>'5nod_dati'!$C$201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5A1-4937-A3F1-8D6CC0F6BA7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5A1-4937-A3F1-8D6CC0F6BA7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5A1-4937-A3F1-8D6CC0F6BA7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5A1-4937-A3F1-8D6CC0F6BA7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5A1-4937-A3F1-8D6CC0F6BA7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5A1-4937-A3F1-8D6CC0F6BA7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5A1-4937-A3F1-8D6CC0F6BA7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5A1-4937-A3F1-8D6CC0F6BA7A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5A1-4937-A3F1-8D6CC0F6BA7A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15A1-4937-A3F1-8D6CC0F6BA7A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5A1-4937-A3F1-8D6CC0F6BA7A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15A1-4937-A3F1-8D6CC0F6BA7A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5A1-4937-A3F1-8D6CC0F6BA7A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15A1-4937-A3F1-8D6CC0F6BA7A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5A1-4937-A3F1-8D6CC0F6BA7A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15A1-4937-A3F1-8D6CC0F6BA7A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5A1-4937-A3F1-8D6CC0F6BA7A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15A1-4937-A3F1-8D6CC0F6BA7A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15A1-4937-A3F1-8D6CC0F6BA7A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15A1-4937-A3F1-8D6CC0F6BA7A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15A1-4937-A3F1-8D6CC0F6BA7A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15A1-4937-A3F1-8D6CC0F6BA7A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5A1-4937-A3F1-8D6CC0F6BA7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'5nod_dati'!$A$202:$A$231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'5nod_dati'!$C$202:$C$231</c:f>
              <c:numCache>
                <c:formatCode>General</c:formatCode>
                <c:ptCount val="30"/>
                <c:pt idx="0" formatCode="0">
                  <c:v>14</c:v>
                </c:pt>
                <c:pt idx="2" formatCode="0">
                  <c:v>13.2</c:v>
                </c:pt>
                <c:pt idx="3" formatCode="0">
                  <c:v>14.6</c:v>
                </c:pt>
                <c:pt idx="5" formatCode="0">
                  <c:v>36.700000000000003</c:v>
                </c:pt>
                <c:pt idx="6" formatCode="0">
                  <c:v>18.8</c:v>
                </c:pt>
                <c:pt idx="7" formatCode="0">
                  <c:v>17.8</c:v>
                </c:pt>
                <c:pt idx="8" formatCode="0">
                  <c:v>13.1</c:v>
                </c:pt>
                <c:pt idx="9" formatCode="0">
                  <c:v>7.1</c:v>
                </c:pt>
                <c:pt idx="10" formatCode="0">
                  <c:v>7.5</c:v>
                </c:pt>
                <c:pt idx="12" formatCode="0">
                  <c:v>12.4</c:v>
                </c:pt>
                <c:pt idx="13" formatCode="0">
                  <c:v>12.5</c:v>
                </c:pt>
                <c:pt idx="14" formatCode="0">
                  <c:v>16.3</c:v>
                </c:pt>
                <c:pt idx="16" formatCode="0">
                  <c:v>14</c:v>
                </c:pt>
                <c:pt idx="17" formatCode="0">
                  <c:v>6.6</c:v>
                </c:pt>
                <c:pt idx="19" formatCode="0">
                  <c:v>17.399999999999999</c:v>
                </c:pt>
                <c:pt idx="20" formatCode="0">
                  <c:v>12</c:v>
                </c:pt>
                <c:pt idx="21" formatCode="0">
                  <c:v>13.4</c:v>
                </c:pt>
                <c:pt idx="23" formatCode="0">
                  <c:v>17.100000000000001</c:v>
                </c:pt>
                <c:pt idx="24" formatCode="0">
                  <c:v>12.4</c:v>
                </c:pt>
                <c:pt idx="25" formatCode="0">
                  <c:v>9.6</c:v>
                </c:pt>
                <c:pt idx="26" formatCode="0">
                  <c:v>18.100000000000001</c:v>
                </c:pt>
                <c:pt idx="28" formatCode="0">
                  <c:v>16.600000000000001</c:v>
                </c:pt>
                <c:pt idx="29" formatCode="0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5A1-4937-A3F1-8D6CC0F6BA7A}"/>
            </c:ext>
          </c:extLst>
        </c:ser>
        <c:ser>
          <c:idx val="2"/>
          <c:order val="2"/>
          <c:tx>
            <c:strRef>
              <c:f>'5nod_dati'!$D$201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5A1-4937-A3F1-8D6CC0F6BA7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5A1-4937-A3F1-8D6CC0F6BA7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5A1-4937-A3F1-8D6CC0F6BA7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5A1-4937-A3F1-8D6CC0F6BA7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15A1-4937-A3F1-8D6CC0F6BA7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15A1-4937-A3F1-8D6CC0F6BA7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15A1-4937-A3F1-8D6CC0F6BA7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15A1-4937-A3F1-8D6CC0F6BA7A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15A1-4937-A3F1-8D6CC0F6BA7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'5nod_dati'!$A$202:$A$231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'5nod_dati'!$D$202:$D$231</c:f>
              <c:numCache>
                <c:formatCode>General</c:formatCode>
                <c:ptCount val="30"/>
                <c:pt idx="0" formatCode="0">
                  <c:v>39.299999999999997</c:v>
                </c:pt>
                <c:pt idx="2" formatCode="0">
                  <c:v>33.1</c:v>
                </c:pt>
                <c:pt idx="3" formatCode="0">
                  <c:v>45</c:v>
                </c:pt>
                <c:pt idx="5" formatCode="0">
                  <c:v>47.3</c:v>
                </c:pt>
                <c:pt idx="6" formatCode="0">
                  <c:v>53</c:v>
                </c:pt>
                <c:pt idx="7" formatCode="0">
                  <c:v>44.7</c:v>
                </c:pt>
                <c:pt idx="8" formatCode="0">
                  <c:v>40.9</c:v>
                </c:pt>
                <c:pt idx="9" formatCode="0">
                  <c:v>33.9</c:v>
                </c:pt>
                <c:pt idx="10" formatCode="0">
                  <c:v>28.4</c:v>
                </c:pt>
                <c:pt idx="12" formatCode="0">
                  <c:v>22.4</c:v>
                </c:pt>
                <c:pt idx="13" formatCode="0">
                  <c:v>39.299999999999997</c:v>
                </c:pt>
                <c:pt idx="14" formatCode="0">
                  <c:v>42.3</c:v>
                </c:pt>
                <c:pt idx="16" formatCode="0">
                  <c:v>39.799999999999997</c:v>
                </c:pt>
                <c:pt idx="17" formatCode="0">
                  <c:v>35.1</c:v>
                </c:pt>
                <c:pt idx="19" formatCode="0">
                  <c:v>52.8</c:v>
                </c:pt>
                <c:pt idx="20" formatCode="0">
                  <c:v>37.5</c:v>
                </c:pt>
                <c:pt idx="21" formatCode="0">
                  <c:v>29.4</c:v>
                </c:pt>
                <c:pt idx="23" formatCode="0">
                  <c:v>33.5</c:v>
                </c:pt>
                <c:pt idx="24" formatCode="0">
                  <c:v>45.5</c:v>
                </c:pt>
                <c:pt idx="25" formatCode="0">
                  <c:v>41.4</c:v>
                </c:pt>
                <c:pt idx="26" formatCode="0">
                  <c:v>48</c:v>
                </c:pt>
                <c:pt idx="28" formatCode="0">
                  <c:v>43.7</c:v>
                </c:pt>
                <c:pt idx="29" formatCode="0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15A1-4937-A3F1-8D6CC0F6BA7A}"/>
            </c:ext>
          </c:extLst>
        </c:ser>
        <c:ser>
          <c:idx val="3"/>
          <c:order val="3"/>
          <c:tx>
            <c:strRef>
              <c:f>'5nod_dati'!$E$201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15A1-4937-A3F1-8D6CC0F6BA7A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15A1-4937-A3F1-8D6CC0F6BA7A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15A1-4937-A3F1-8D6CC0F6BA7A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15A1-4937-A3F1-8D6CC0F6BA7A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15A1-4937-A3F1-8D6CC0F6BA7A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15A1-4937-A3F1-8D6CC0F6BA7A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15A1-4937-A3F1-8D6CC0F6BA7A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15A1-4937-A3F1-8D6CC0F6BA7A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15A1-4937-A3F1-8D6CC0F6BA7A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15A1-4937-A3F1-8D6CC0F6BA7A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15A1-4937-A3F1-8D6CC0F6BA7A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15A1-4937-A3F1-8D6CC0F6BA7A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15A1-4937-A3F1-8D6CC0F6BA7A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15A1-4937-A3F1-8D6CC0F6BA7A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15A1-4937-A3F1-8D6CC0F6BA7A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15A1-4937-A3F1-8D6CC0F6BA7A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15A1-4937-A3F1-8D6CC0F6BA7A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15A1-4937-A3F1-8D6CC0F6BA7A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15A1-4937-A3F1-8D6CC0F6BA7A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15A1-4937-A3F1-8D6CC0F6BA7A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15A1-4937-A3F1-8D6CC0F6BA7A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15A1-4937-A3F1-8D6CC0F6BA7A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15A1-4937-A3F1-8D6CC0F6BA7A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15A1-4937-A3F1-8D6CC0F6BA7A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15A1-4937-A3F1-8D6CC0F6BA7A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15A1-4937-A3F1-8D6CC0F6BA7A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15A1-4937-A3F1-8D6CC0F6BA7A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15A1-4937-A3F1-8D6CC0F6BA7A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15A1-4937-A3F1-8D6CC0F6BA7A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15A1-4937-A3F1-8D6CC0F6BA7A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15A1-4937-A3F1-8D6CC0F6BA7A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15A1-4937-A3F1-8D6CC0F6BA7A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15A1-4937-A3F1-8D6CC0F6BA7A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15A1-4937-A3F1-8D6CC0F6BA7A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15A1-4937-A3F1-8D6CC0F6BA7A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15A1-4937-A3F1-8D6CC0F6BA7A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15A1-4937-A3F1-8D6CC0F6BA7A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15A1-4937-A3F1-8D6CC0F6BA7A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15A1-4937-A3F1-8D6CC0F6BA7A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15A1-4937-A3F1-8D6CC0F6BA7A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'5nod_dati'!$A$202:$A$231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'5nod_dati'!$E$202:$E$231</c:f>
              <c:numCache>
                <c:formatCode>General</c:formatCode>
                <c:ptCount val="30"/>
                <c:pt idx="0" formatCode="0">
                  <c:v>5.8</c:v>
                </c:pt>
                <c:pt idx="2" formatCode="0">
                  <c:v>6.7</c:v>
                </c:pt>
                <c:pt idx="3" formatCode="0">
                  <c:v>5</c:v>
                </c:pt>
                <c:pt idx="6" formatCode="0">
                  <c:v>2.4</c:v>
                </c:pt>
                <c:pt idx="7" formatCode="0">
                  <c:v>15.2</c:v>
                </c:pt>
                <c:pt idx="8" formatCode="0">
                  <c:v>7.7</c:v>
                </c:pt>
                <c:pt idx="9" formatCode="0">
                  <c:v>4</c:v>
                </c:pt>
                <c:pt idx="10" formatCode="0">
                  <c:v>4.3</c:v>
                </c:pt>
                <c:pt idx="12" formatCode="0">
                  <c:v>2.5</c:v>
                </c:pt>
                <c:pt idx="13" formatCode="0">
                  <c:v>5.4</c:v>
                </c:pt>
                <c:pt idx="14" formatCode="0">
                  <c:v>7.1</c:v>
                </c:pt>
                <c:pt idx="16" formatCode="0">
                  <c:v>6.1</c:v>
                </c:pt>
                <c:pt idx="19" formatCode="0">
                  <c:v>5.2</c:v>
                </c:pt>
                <c:pt idx="20" formatCode="0">
                  <c:v>7.5</c:v>
                </c:pt>
                <c:pt idx="21" formatCode="0">
                  <c:v>4.2</c:v>
                </c:pt>
                <c:pt idx="23" formatCode="0">
                  <c:v>4.4000000000000004</c:v>
                </c:pt>
                <c:pt idx="24" formatCode="0">
                  <c:v>8.1999999999999993</c:v>
                </c:pt>
                <c:pt idx="25" formatCode="0">
                  <c:v>4.4000000000000004</c:v>
                </c:pt>
                <c:pt idx="26" formatCode="0">
                  <c:v>4.0999999999999996</c:v>
                </c:pt>
                <c:pt idx="28" formatCode="0">
                  <c:v>4.9000000000000004</c:v>
                </c:pt>
                <c:pt idx="29" formatCode="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15A1-4937-A3F1-8D6CC0F6BA7A}"/>
            </c:ext>
          </c:extLst>
        </c:ser>
        <c:ser>
          <c:idx val="4"/>
          <c:order val="4"/>
          <c:tx>
            <c:strRef>
              <c:f>'5nod_dati'!$F$201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15A1-4937-A3F1-8D6CC0F6BA7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15A1-4937-A3F1-8D6CC0F6BA7A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15A1-4937-A3F1-8D6CC0F6BA7A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15A1-4937-A3F1-8D6CC0F6BA7A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15A1-4937-A3F1-8D6CC0F6BA7A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15A1-4937-A3F1-8D6CC0F6BA7A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15A1-4937-A3F1-8D6CC0F6BA7A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15A1-4937-A3F1-8D6CC0F6BA7A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15A1-4937-A3F1-8D6CC0F6BA7A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15A1-4937-A3F1-8D6CC0F6BA7A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15A1-4937-A3F1-8D6CC0F6BA7A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15A1-4937-A3F1-8D6CC0F6BA7A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15A1-4937-A3F1-8D6CC0F6BA7A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15A1-4937-A3F1-8D6CC0F6BA7A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15A1-4937-A3F1-8D6CC0F6BA7A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15A1-4937-A3F1-8D6CC0F6BA7A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15A1-4937-A3F1-8D6CC0F6BA7A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15A1-4937-A3F1-8D6CC0F6BA7A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15A1-4937-A3F1-8D6CC0F6BA7A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15A1-4937-A3F1-8D6CC0F6BA7A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15A1-4937-A3F1-8D6CC0F6BA7A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15A1-4937-A3F1-8D6CC0F6BA7A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15A1-4937-A3F1-8D6CC0F6BA7A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15A1-4937-A3F1-8D6CC0F6BA7A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15A1-4937-A3F1-8D6CC0F6BA7A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15A1-4937-A3F1-8D6CC0F6BA7A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15A1-4937-A3F1-8D6CC0F6BA7A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15A1-4937-A3F1-8D6CC0F6BA7A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15A1-4937-A3F1-8D6CC0F6BA7A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15A1-4937-A3F1-8D6CC0F6BA7A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15A1-4937-A3F1-8D6CC0F6BA7A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15A1-4937-A3F1-8D6CC0F6BA7A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15A1-4937-A3F1-8D6CC0F6BA7A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15A1-4937-A3F1-8D6CC0F6BA7A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15A1-4937-A3F1-8D6CC0F6BA7A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15A1-4937-A3F1-8D6CC0F6BA7A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15A1-4937-A3F1-8D6CC0F6BA7A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15A1-4937-A3F1-8D6CC0F6BA7A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15A1-4937-A3F1-8D6CC0F6BA7A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15A1-4937-A3F1-8D6CC0F6BA7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'5nod_dati'!$A$202:$A$231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'5nod_dati'!$F$202:$F$231</c:f>
              <c:numCache>
                <c:formatCode>General</c:formatCode>
                <c:ptCount val="30"/>
                <c:pt idx="0" formatCode="0">
                  <c:v>1.4</c:v>
                </c:pt>
                <c:pt idx="2" formatCode="0">
                  <c:v>2.9</c:v>
                </c:pt>
                <c:pt idx="7" formatCode="0">
                  <c:v>4.3</c:v>
                </c:pt>
                <c:pt idx="8" formatCode="0">
                  <c:v>2.2000000000000002</c:v>
                </c:pt>
                <c:pt idx="9" formatCode="0">
                  <c:v>2.1</c:v>
                </c:pt>
                <c:pt idx="13" formatCode="0">
                  <c:v>2.1</c:v>
                </c:pt>
                <c:pt idx="14" formatCode="0">
                  <c:v>0.7</c:v>
                </c:pt>
                <c:pt idx="16" formatCode="0">
                  <c:v>1.5</c:v>
                </c:pt>
                <c:pt idx="19" formatCode="0">
                  <c:v>0.7</c:v>
                </c:pt>
                <c:pt idx="20" formatCode="0">
                  <c:v>2.9</c:v>
                </c:pt>
                <c:pt idx="23" formatCode="0">
                  <c:v>4</c:v>
                </c:pt>
                <c:pt idx="26" formatCode="0">
                  <c:v>1.1000000000000001</c:v>
                </c:pt>
                <c:pt idx="28" formatCode="0">
                  <c:v>1.3</c:v>
                </c:pt>
                <c:pt idx="29" formatCode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15A1-4937-A3F1-8D6CC0F6BA7A}"/>
            </c:ext>
          </c:extLst>
        </c:ser>
        <c:ser>
          <c:idx val="5"/>
          <c:order val="5"/>
          <c:tx>
            <c:strRef>
              <c:f>'5nod_dati'!$G$201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'5nod_dati'!$A$202:$A$231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'5nod_dati'!$G$202:$G$231</c:f>
              <c:numCache>
                <c:formatCode>General</c:formatCode>
                <c:ptCount val="30"/>
                <c:pt idx="0" formatCode="0.0">
                  <c:v>18</c:v>
                </c:pt>
                <c:pt idx="2" formatCode="0.0">
                  <c:v>15.600000000000001</c:v>
                </c:pt>
                <c:pt idx="3" formatCode="0.0">
                  <c:v>20.2</c:v>
                </c:pt>
                <c:pt idx="5" formatCode="0.0">
                  <c:v>25.2</c:v>
                </c:pt>
                <c:pt idx="6" formatCode="0.0">
                  <c:v>22.8</c:v>
                </c:pt>
                <c:pt idx="7" formatCode="0.0">
                  <c:v>5.6999999999999993</c:v>
                </c:pt>
                <c:pt idx="8" formatCode="0.0">
                  <c:v>15.3</c:v>
                </c:pt>
                <c:pt idx="9" formatCode="0.0">
                  <c:v>19.099999999999998</c:v>
                </c:pt>
                <c:pt idx="10" formatCode="0.0">
                  <c:v>20.9</c:v>
                </c:pt>
                <c:pt idx="12" formatCode="0.0">
                  <c:v>22.7</c:v>
                </c:pt>
                <c:pt idx="13" formatCode="0.0">
                  <c:v>17.699999999999996</c:v>
                </c:pt>
                <c:pt idx="14" formatCode="0.0">
                  <c:v>17.399999999999999</c:v>
                </c:pt>
                <c:pt idx="16" formatCode="0.0">
                  <c:v>17.600000000000001</c:v>
                </c:pt>
                <c:pt idx="17" formatCode="0.0">
                  <c:v>25.2</c:v>
                </c:pt>
                <c:pt idx="19" formatCode="0.0">
                  <c:v>19.3</c:v>
                </c:pt>
                <c:pt idx="20" formatCode="0.0">
                  <c:v>14.8</c:v>
                </c:pt>
                <c:pt idx="21" formatCode="0.0">
                  <c:v>21</c:v>
                </c:pt>
                <c:pt idx="23" formatCode="0.0">
                  <c:v>16.799999999999997</c:v>
                </c:pt>
                <c:pt idx="24" formatCode="0.0">
                  <c:v>17</c:v>
                </c:pt>
                <c:pt idx="25" formatCode="0.0">
                  <c:v>20.799999999999997</c:v>
                </c:pt>
                <c:pt idx="26" formatCode="0.0">
                  <c:v>20</c:v>
                </c:pt>
                <c:pt idx="28" formatCode="0.0">
                  <c:v>19</c:v>
                </c:pt>
                <c:pt idx="29" formatCode="0.0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15A1-4937-A3F1-8D6CC0F6BA7A}"/>
            </c:ext>
          </c:extLst>
        </c:ser>
        <c:ser>
          <c:idx val="6"/>
          <c:order val="6"/>
          <c:tx>
            <c:strRef>
              <c:f>'5nod_dati'!$H$201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'5nod_dati'!$A$202:$A$231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'5nod_dati'!$H$202:$H$231</c:f>
              <c:numCache>
                <c:formatCode>General</c:formatCode>
                <c:ptCount val="30"/>
                <c:pt idx="0" formatCode="0">
                  <c:v>39.5</c:v>
                </c:pt>
                <c:pt idx="2" formatCode="0">
                  <c:v>44</c:v>
                </c:pt>
                <c:pt idx="3" formatCode="0">
                  <c:v>35.299999999999997</c:v>
                </c:pt>
                <c:pt idx="5" formatCode="0">
                  <c:v>16.100000000000001</c:v>
                </c:pt>
                <c:pt idx="6" formatCode="0">
                  <c:v>25.8</c:v>
                </c:pt>
                <c:pt idx="7" formatCode="0">
                  <c:v>18.100000000000001</c:v>
                </c:pt>
                <c:pt idx="8" formatCode="0">
                  <c:v>36.200000000000003</c:v>
                </c:pt>
                <c:pt idx="9" formatCode="0">
                  <c:v>53</c:v>
                </c:pt>
                <c:pt idx="10" formatCode="0">
                  <c:v>59.7</c:v>
                </c:pt>
                <c:pt idx="12" formatCode="0">
                  <c:v>62.7</c:v>
                </c:pt>
                <c:pt idx="13" formatCode="0">
                  <c:v>40.700000000000003</c:v>
                </c:pt>
                <c:pt idx="14" formatCode="0">
                  <c:v>33.6</c:v>
                </c:pt>
                <c:pt idx="16" formatCode="0">
                  <c:v>38.5</c:v>
                </c:pt>
                <c:pt idx="17" formatCode="0">
                  <c:v>58.4</c:v>
                </c:pt>
                <c:pt idx="19" formatCode="0">
                  <c:v>24</c:v>
                </c:pt>
                <c:pt idx="20" formatCode="0">
                  <c:v>40.1</c:v>
                </c:pt>
                <c:pt idx="21" formatCode="0">
                  <c:v>53</c:v>
                </c:pt>
                <c:pt idx="23" formatCode="0">
                  <c:v>40.9</c:v>
                </c:pt>
                <c:pt idx="24" formatCode="0">
                  <c:v>33.9</c:v>
                </c:pt>
                <c:pt idx="25" formatCode="0">
                  <c:v>44.5</c:v>
                </c:pt>
                <c:pt idx="26" formatCode="0">
                  <c:v>28.6</c:v>
                </c:pt>
                <c:pt idx="28" formatCode="0">
                  <c:v>33.4</c:v>
                </c:pt>
                <c:pt idx="29" formatCode="0">
                  <c:v>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15A1-4937-A3F1-8D6CC0F6B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87.3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76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1541568056314101"/>
          <c:y val="9.190991794837124E-3"/>
          <c:w val="0.68284134352812675"/>
          <c:h val="2.687518226888305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2147228777282747E-2"/>
          <c:w val="0.38947923355074177"/>
          <c:h val="0.89162358567481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'5nod_dati'!$K$201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30F8-464A-80C4-7A9DE464B9A7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30F8-464A-80C4-7A9DE464B9A7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30F8-464A-80C4-7A9DE464B9A7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30F8-464A-80C4-7A9DE464B9A7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30F8-464A-80C4-7A9DE464B9A7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30F8-464A-80C4-7A9DE464B9A7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30F8-464A-80C4-7A9DE464B9A7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0F8-464A-80C4-7A9DE464B9A7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0F8-464A-80C4-7A9DE464B9A7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0F8-464A-80C4-7A9DE464B9A7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0F8-464A-80C4-7A9DE464B9A7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0F8-464A-80C4-7A9DE464B9A7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0F8-464A-80C4-7A9DE464B9A7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0F8-464A-80C4-7A9DE464B9A7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0F8-464A-80C4-7A9DE464B9A7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0F8-464A-80C4-7A9DE464B9A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'5nod_dati'!$K$202:$K$231</c:f>
              <c:numCache>
                <c:formatCode>General</c:formatCode>
                <c:ptCount val="30"/>
                <c:pt idx="0" formatCode="0.0">
                  <c:v>29.349999999999998</c:v>
                </c:pt>
                <c:pt idx="2" formatCode="0.0">
                  <c:v>23.5</c:v>
                </c:pt>
                <c:pt idx="3" formatCode="0.0">
                  <c:v>34.6</c:v>
                </c:pt>
                <c:pt idx="5" formatCode="0.0">
                  <c:v>60.35</c:v>
                </c:pt>
                <c:pt idx="6" formatCode="0.0">
                  <c:v>44.099999999999994</c:v>
                </c:pt>
                <c:pt idx="7" formatCode="0.0">
                  <c:v>28.250000000000007</c:v>
                </c:pt>
                <c:pt idx="8" formatCode="0.0">
                  <c:v>27.499999999999996</c:v>
                </c:pt>
                <c:pt idx="9" formatCode="0.0">
                  <c:v>19.949999999999996</c:v>
                </c:pt>
                <c:pt idx="10" formatCode="0.0">
                  <c:v>19.55</c:v>
                </c:pt>
                <c:pt idx="12" formatCode="0.0">
                  <c:v>22.35</c:v>
                </c:pt>
                <c:pt idx="13" formatCode="0.0">
                  <c:v>27.349999999999998</c:v>
                </c:pt>
                <c:pt idx="14" formatCode="0.0">
                  <c:v>33.200000000000003</c:v>
                </c:pt>
                <c:pt idx="16" formatCode="0.0">
                  <c:v>29.349999999999998</c:v>
                </c:pt>
                <c:pt idx="17" formatCode="0.0">
                  <c:v>24.15</c:v>
                </c:pt>
                <c:pt idx="19" formatCode="0.0">
                  <c:v>40.5</c:v>
                </c:pt>
                <c:pt idx="20" formatCode="0.0">
                  <c:v>24.1</c:v>
                </c:pt>
                <c:pt idx="21" formatCode="0.0">
                  <c:v>26</c:v>
                </c:pt>
                <c:pt idx="23" formatCode="0.0">
                  <c:v>27.650000000000002</c:v>
                </c:pt>
                <c:pt idx="24" formatCode="0.0">
                  <c:v>31.049999999999997</c:v>
                </c:pt>
                <c:pt idx="25" formatCode="0.0">
                  <c:v>28.099999999999998</c:v>
                </c:pt>
                <c:pt idx="26" formatCode="0.0">
                  <c:v>38.950000000000003</c:v>
                </c:pt>
                <c:pt idx="28" formatCode="0.0">
                  <c:v>34.700000000000003</c:v>
                </c:pt>
                <c:pt idx="29" formatCode="0.0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F8-464A-80C4-7A9DE464B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'5nod_dati'!$B$599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'5nod_dati'!$A$600:$A$629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'5nod_dati'!$B$600:$B$629</c:f>
              <c:numCache>
                <c:formatCode>General</c:formatCode>
                <c:ptCount val="30"/>
                <c:pt idx="0" formatCode="0.0">
                  <c:v>21</c:v>
                </c:pt>
                <c:pt idx="2" formatCode="0.0">
                  <c:v>7.7000000000000028</c:v>
                </c:pt>
                <c:pt idx="3" formatCode="0.0">
                  <c:v>33.600000000000009</c:v>
                </c:pt>
                <c:pt idx="5" formatCode="0.0">
                  <c:v>22.300000000000004</c:v>
                </c:pt>
                <c:pt idx="6" formatCode="0.0">
                  <c:v>19.400000000000006</c:v>
                </c:pt>
                <c:pt idx="7" formatCode="0.0">
                  <c:v>11.900000000000006</c:v>
                </c:pt>
                <c:pt idx="8" formatCode="0.0">
                  <c:v>9.0000000000000071</c:v>
                </c:pt>
                <c:pt idx="9" formatCode="0.0">
                  <c:v>25.100000000000009</c:v>
                </c:pt>
                <c:pt idx="10" formatCode="0.0">
                  <c:v>32.000000000000007</c:v>
                </c:pt>
                <c:pt idx="12" formatCode="0.0">
                  <c:v>34</c:v>
                </c:pt>
                <c:pt idx="13" formatCode="0.0">
                  <c:v>18.800000000000004</c:v>
                </c:pt>
                <c:pt idx="14" formatCode="0.0">
                  <c:v>21.900000000000002</c:v>
                </c:pt>
                <c:pt idx="16" formatCode="0.0">
                  <c:v>20.9</c:v>
                </c:pt>
                <c:pt idx="17" formatCode="0.0">
                  <c:v>34.400000000000006</c:v>
                </c:pt>
                <c:pt idx="19" formatCode="0.0">
                  <c:v>20.400000000000006</c:v>
                </c:pt>
                <c:pt idx="20" formatCode="0.0">
                  <c:v>11.100000000000001</c:v>
                </c:pt>
                <c:pt idx="21" formatCode="0.0">
                  <c:v>35.1</c:v>
                </c:pt>
                <c:pt idx="23" formatCode="0.0">
                  <c:v>37.100000000000009</c:v>
                </c:pt>
                <c:pt idx="24" formatCode="0.0">
                  <c:v>23.900000000000006</c:v>
                </c:pt>
                <c:pt idx="25" formatCode="0.0">
                  <c:v>3.3000000000000043</c:v>
                </c:pt>
                <c:pt idx="26" formatCode="0.0">
                  <c:v>23.300000000000004</c:v>
                </c:pt>
                <c:pt idx="28" formatCode="0.0">
                  <c:v>22.800000000000004</c:v>
                </c:pt>
                <c:pt idx="29" formatCode="0.0">
                  <c:v>20.300000000000004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8-47B6-9D35-E204C5584415}"/>
            </c:ext>
          </c:extLst>
        </c:ser>
        <c:ser>
          <c:idx val="1"/>
          <c:order val="1"/>
          <c:tx>
            <c:strRef>
              <c:f>'5nod_dati'!$C$599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2B8-47B6-9D35-E204C5584415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B8-47B6-9D35-E204C558441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2B8-47B6-9D35-E204C558441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2B8-47B6-9D35-E204C5584415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2B8-47B6-9D35-E204C558441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2B8-47B6-9D35-E204C558441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2B8-47B6-9D35-E204C558441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2B8-47B6-9D35-E204C5584415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2B8-47B6-9D35-E204C5584415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2B8-47B6-9D35-E204C5584415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2B8-47B6-9D35-E204C5584415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2B8-47B6-9D35-E204C5584415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2B8-47B6-9D35-E204C5584415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2B8-47B6-9D35-E204C5584415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2B8-47B6-9D35-E204C5584415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92B8-47B6-9D35-E204C5584415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92B8-47B6-9D35-E204C5584415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92B8-47B6-9D35-E204C5584415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92B8-47B6-9D35-E204C5584415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92B8-47B6-9D35-E204C5584415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92B8-47B6-9D35-E204C5584415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92B8-47B6-9D35-E204C5584415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92B8-47B6-9D35-E204C558441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'5nod_dati'!$A$600:$A$629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'5nod_dati'!$C$600:$C$629</c:f>
              <c:numCache>
                <c:formatCode>General</c:formatCode>
                <c:ptCount val="30"/>
                <c:pt idx="0" formatCode="0">
                  <c:v>6.6</c:v>
                </c:pt>
                <c:pt idx="2" formatCode="0">
                  <c:v>10.3</c:v>
                </c:pt>
                <c:pt idx="3" formatCode="0">
                  <c:v>3</c:v>
                </c:pt>
                <c:pt idx="5" formatCode="0">
                  <c:v>6.1</c:v>
                </c:pt>
                <c:pt idx="6" formatCode="0">
                  <c:v>5.0999999999999996</c:v>
                </c:pt>
                <c:pt idx="7" formatCode="0">
                  <c:v>9.1999999999999993</c:v>
                </c:pt>
                <c:pt idx="8" formatCode="0">
                  <c:v>12.9</c:v>
                </c:pt>
                <c:pt idx="9" formatCode="0">
                  <c:v>3.8</c:v>
                </c:pt>
                <c:pt idx="10" formatCode="0">
                  <c:v>3.9</c:v>
                </c:pt>
                <c:pt idx="12" formatCode="0">
                  <c:v>6.1</c:v>
                </c:pt>
                <c:pt idx="13" formatCode="0">
                  <c:v>6.2</c:v>
                </c:pt>
                <c:pt idx="14" formatCode="0">
                  <c:v>7.1</c:v>
                </c:pt>
                <c:pt idx="16" formatCode="0">
                  <c:v>6.2</c:v>
                </c:pt>
                <c:pt idx="17" formatCode="0">
                  <c:v>6.8</c:v>
                </c:pt>
                <c:pt idx="19" formatCode="0">
                  <c:v>4.3</c:v>
                </c:pt>
                <c:pt idx="20" formatCode="0">
                  <c:v>10.3</c:v>
                </c:pt>
                <c:pt idx="21" formatCode="0">
                  <c:v>3.6</c:v>
                </c:pt>
                <c:pt idx="23" formatCode="0">
                  <c:v>3.5</c:v>
                </c:pt>
                <c:pt idx="24" formatCode="0">
                  <c:v>2.4</c:v>
                </c:pt>
                <c:pt idx="25" formatCode="0">
                  <c:v>9</c:v>
                </c:pt>
                <c:pt idx="26" formatCode="0">
                  <c:v>7.6</c:v>
                </c:pt>
                <c:pt idx="28" formatCode="0">
                  <c:v>5.6</c:v>
                </c:pt>
                <c:pt idx="29" formatCode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2B8-47B6-9D35-E204C5584415}"/>
            </c:ext>
          </c:extLst>
        </c:ser>
        <c:ser>
          <c:idx val="2"/>
          <c:order val="2"/>
          <c:tx>
            <c:strRef>
              <c:f>'5nod_dati'!$D$599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92B8-47B6-9D35-E204C5584415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92B8-47B6-9D35-E204C558441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92B8-47B6-9D35-E204C558441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92B8-47B6-9D35-E204C5584415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92B8-47B6-9D35-E204C558441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92B8-47B6-9D35-E204C558441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92B8-47B6-9D35-E204C558441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92B8-47B6-9D35-E204C5584415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92B8-47B6-9D35-E204C558441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'5nod_dati'!$A$600:$A$629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'5nod_dati'!$D$600:$D$629</c:f>
              <c:numCache>
                <c:formatCode>General</c:formatCode>
                <c:ptCount val="30"/>
                <c:pt idx="0" formatCode="0">
                  <c:v>32.200000000000003</c:v>
                </c:pt>
                <c:pt idx="2" formatCode="0">
                  <c:v>41.8</c:v>
                </c:pt>
                <c:pt idx="3" formatCode="0">
                  <c:v>23.2</c:v>
                </c:pt>
                <c:pt idx="5" formatCode="0">
                  <c:v>31.4</c:v>
                </c:pt>
                <c:pt idx="6" formatCode="0">
                  <c:v>35.299999999999997</c:v>
                </c:pt>
                <c:pt idx="7" formatCode="0">
                  <c:v>38.700000000000003</c:v>
                </c:pt>
                <c:pt idx="8" formatCode="0">
                  <c:v>37.9</c:v>
                </c:pt>
                <c:pt idx="9" formatCode="0">
                  <c:v>30.9</c:v>
                </c:pt>
                <c:pt idx="10" formatCode="0">
                  <c:v>23.9</c:v>
                </c:pt>
                <c:pt idx="12" formatCode="0">
                  <c:v>19.7</c:v>
                </c:pt>
                <c:pt idx="13" formatCode="0">
                  <c:v>34.799999999999997</c:v>
                </c:pt>
                <c:pt idx="14" formatCode="0">
                  <c:v>30.8</c:v>
                </c:pt>
                <c:pt idx="16" formatCode="0">
                  <c:v>32.700000000000003</c:v>
                </c:pt>
                <c:pt idx="17" formatCode="0">
                  <c:v>18.600000000000001</c:v>
                </c:pt>
                <c:pt idx="19" formatCode="0">
                  <c:v>35.1</c:v>
                </c:pt>
                <c:pt idx="20" formatCode="0">
                  <c:v>38.4</c:v>
                </c:pt>
                <c:pt idx="21" formatCode="0">
                  <c:v>21.1</c:v>
                </c:pt>
                <c:pt idx="23" formatCode="0">
                  <c:v>19.2</c:v>
                </c:pt>
                <c:pt idx="24" formatCode="0">
                  <c:v>33.5</c:v>
                </c:pt>
                <c:pt idx="25" formatCode="0">
                  <c:v>47.5</c:v>
                </c:pt>
                <c:pt idx="26" formatCode="0">
                  <c:v>28.9</c:v>
                </c:pt>
                <c:pt idx="28" formatCode="0">
                  <c:v>31.4</c:v>
                </c:pt>
                <c:pt idx="29" formatCode="0">
                  <c:v>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92B8-47B6-9D35-E204C5584415}"/>
            </c:ext>
          </c:extLst>
        </c:ser>
        <c:ser>
          <c:idx val="3"/>
          <c:order val="3"/>
          <c:tx>
            <c:strRef>
              <c:f>'5nod_dati'!$E$599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92B8-47B6-9D35-E204C5584415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92B8-47B6-9D35-E204C5584415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92B8-47B6-9D35-E204C5584415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92B8-47B6-9D35-E204C5584415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92B8-47B6-9D35-E204C5584415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92B8-47B6-9D35-E204C5584415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92B8-47B6-9D35-E204C5584415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92B8-47B6-9D35-E204C5584415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92B8-47B6-9D35-E204C5584415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92B8-47B6-9D35-E204C5584415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92B8-47B6-9D35-E204C5584415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92B8-47B6-9D35-E204C5584415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92B8-47B6-9D35-E204C5584415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92B8-47B6-9D35-E204C5584415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92B8-47B6-9D35-E204C5584415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92B8-47B6-9D35-E204C5584415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92B8-47B6-9D35-E204C5584415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92B8-47B6-9D35-E204C5584415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92B8-47B6-9D35-E204C5584415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92B8-47B6-9D35-E204C5584415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92B8-47B6-9D35-E204C5584415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92B8-47B6-9D35-E204C5584415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92B8-47B6-9D35-E204C5584415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92B8-47B6-9D35-E204C5584415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92B8-47B6-9D35-E204C5584415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92B8-47B6-9D35-E204C5584415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92B8-47B6-9D35-E204C5584415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92B8-47B6-9D35-E204C5584415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92B8-47B6-9D35-E204C5584415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92B8-47B6-9D35-E204C5584415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92B8-47B6-9D35-E204C5584415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92B8-47B6-9D35-E204C5584415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92B8-47B6-9D35-E204C5584415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92B8-47B6-9D35-E204C5584415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92B8-47B6-9D35-E204C5584415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92B8-47B6-9D35-E204C5584415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92B8-47B6-9D35-E204C5584415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92B8-47B6-9D35-E204C5584415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92B8-47B6-9D35-E204C5584415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92B8-47B6-9D35-E204C5584415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'5nod_dati'!$A$600:$A$629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'5nod_dati'!$E$600:$E$629</c:f>
              <c:numCache>
                <c:formatCode>General</c:formatCode>
                <c:ptCount val="30"/>
                <c:pt idx="0" formatCode="0">
                  <c:v>37.700000000000003</c:v>
                </c:pt>
                <c:pt idx="2" formatCode="0">
                  <c:v>26</c:v>
                </c:pt>
                <c:pt idx="3" formatCode="0">
                  <c:v>48.6</c:v>
                </c:pt>
                <c:pt idx="5" formatCode="0">
                  <c:v>51</c:v>
                </c:pt>
                <c:pt idx="6" formatCode="0">
                  <c:v>52.1</c:v>
                </c:pt>
                <c:pt idx="7" formatCode="0">
                  <c:v>29.7</c:v>
                </c:pt>
                <c:pt idx="8" formatCode="0">
                  <c:v>34.1</c:v>
                </c:pt>
                <c:pt idx="9" formatCode="0">
                  <c:v>33.299999999999997</c:v>
                </c:pt>
                <c:pt idx="10" formatCode="0">
                  <c:v>35.299999999999997</c:v>
                </c:pt>
                <c:pt idx="12" formatCode="0">
                  <c:v>24.9</c:v>
                </c:pt>
                <c:pt idx="13" formatCode="0">
                  <c:v>34</c:v>
                </c:pt>
                <c:pt idx="14" formatCode="0">
                  <c:v>45.2</c:v>
                </c:pt>
                <c:pt idx="16" formatCode="0">
                  <c:v>38.700000000000003</c:v>
                </c:pt>
                <c:pt idx="17" formatCode="0">
                  <c:v>22.4</c:v>
                </c:pt>
                <c:pt idx="19" formatCode="0">
                  <c:v>47.3</c:v>
                </c:pt>
                <c:pt idx="20" formatCode="0">
                  <c:v>32.299999999999997</c:v>
                </c:pt>
                <c:pt idx="21" formatCode="0">
                  <c:v>36.1</c:v>
                </c:pt>
                <c:pt idx="23" formatCode="0">
                  <c:v>44.8</c:v>
                </c:pt>
                <c:pt idx="24" formatCode="0">
                  <c:v>38.4</c:v>
                </c:pt>
                <c:pt idx="25" formatCode="0">
                  <c:v>28.8</c:v>
                </c:pt>
                <c:pt idx="26" formatCode="0">
                  <c:v>52.7</c:v>
                </c:pt>
                <c:pt idx="28" formatCode="0">
                  <c:v>43.7</c:v>
                </c:pt>
                <c:pt idx="29" formatCode="0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92B8-47B6-9D35-E204C5584415}"/>
            </c:ext>
          </c:extLst>
        </c:ser>
        <c:ser>
          <c:idx val="4"/>
          <c:order val="4"/>
          <c:tx>
            <c:strRef>
              <c:f>'5nod_dati'!$F$599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'5nod_dati'!$A$600:$A$629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'5nod_dati'!$F$600:$F$629</c:f>
              <c:numCache>
                <c:formatCode>General</c:formatCode>
                <c:ptCount val="30"/>
                <c:pt idx="0" formatCode="0">
                  <c:v>12.2</c:v>
                </c:pt>
                <c:pt idx="2" formatCode="0">
                  <c:v>10.3</c:v>
                </c:pt>
                <c:pt idx="3" formatCode="0">
                  <c:v>13.9</c:v>
                </c:pt>
                <c:pt idx="5" formatCode="0">
                  <c:v>5.5</c:v>
                </c:pt>
                <c:pt idx="6" formatCode="0">
                  <c:v>6.1</c:v>
                </c:pt>
                <c:pt idx="7" formatCode="0">
                  <c:v>11.4</c:v>
                </c:pt>
                <c:pt idx="8" formatCode="0">
                  <c:v>11.4</c:v>
                </c:pt>
                <c:pt idx="9" formatCode="0">
                  <c:v>22</c:v>
                </c:pt>
                <c:pt idx="10" formatCode="0">
                  <c:v>11.7</c:v>
                </c:pt>
                <c:pt idx="12" formatCode="0">
                  <c:v>23</c:v>
                </c:pt>
                <c:pt idx="13" formatCode="0">
                  <c:v>12.8</c:v>
                </c:pt>
                <c:pt idx="14" formatCode="0">
                  <c:v>9.3000000000000007</c:v>
                </c:pt>
                <c:pt idx="16" formatCode="0">
                  <c:v>11.5</c:v>
                </c:pt>
                <c:pt idx="17" formatCode="0">
                  <c:v>28.8</c:v>
                </c:pt>
                <c:pt idx="19" formatCode="0">
                  <c:v>10.5</c:v>
                </c:pt>
                <c:pt idx="20" formatCode="0">
                  <c:v>11.9</c:v>
                </c:pt>
                <c:pt idx="21" formatCode="0">
                  <c:v>14.1</c:v>
                </c:pt>
                <c:pt idx="23" formatCode="0">
                  <c:v>21.3</c:v>
                </c:pt>
                <c:pt idx="24" formatCode="0">
                  <c:v>12.6</c:v>
                </c:pt>
                <c:pt idx="25" formatCode="0">
                  <c:v>8.9</c:v>
                </c:pt>
                <c:pt idx="26" formatCode="0">
                  <c:v>6.6</c:v>
                </c:pt>
                <c:pt idx="28" formatCode="0">
                  <c:v>7.9</c:v>
                </c:pt>
                <c:pt idx="29" formatCode="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92B8-47B6-9D35-E204C5584415}"/>
            </c:ext>
          </c:extLst>
        </c:ser>
        <c:ser>
          <c:idx val="5"/>
          <c:order val="5"/>
          <c:tx>
            <c:strRef>
              <c:f>'5nod_dati'!$G$599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'5nod_dati'!$A$600:$A$629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'5nod_dati'!$G$600:$G$629</c:f>
              <c:numCache>
                <c:formatCode>General</c:formatCode>
                <c:ptCount val="30"/>
                <c:pt idx="0" formatCode="0.0">
                  <c:v>22</c:v>
                </c:pt>
                <c:pt idx="2" formatCode="0.0">
                  <c:v>35.600000000000009</c:v>
                </c:pt>
                <c:pt idx="3" formatCode="0.0">
                  <c:v>9.4000000000000057</c:v>
                </c:pt>
                <c:pt idx="5" formatCode="0.0">
                  <c:v>15.400000000000006</c:v>
                </c:pt>
                <c:pt idx="6" formatCode="0.0">
                  <c:v>13.70000000000001</c:v>
                </c:pt>
                <c:pt idx="7" formatCode="0.0">
                  <c:v>30.800000000000008</c:v>
                </c:pt>
                <c:pt idx="8" formatCode="0.0">
                  <c:v>26.400000000000006</c:v>
                </c:pt>
                <c:pt idx="9" formatCode="0.0">
                  <c:v>16.600000000000009</c:v>
                </c:pt>
                <c:pt idx="10" formatCode="0.0">
                  <c:v>24.900000000000006</c:v>
                </c:pt>
                <c:pt idx="12" formatCode="0.0">
                  <c:v>24.000000000000007</c:v>
                </c:pt>
                <c:pt idx="13" formatCode="0.0">
                  <c:v>25.100000000000009</c:v>
                </c:pt>
                <c:pt idx="14" formatCode="0.0">
                  <c:v>17.400000000000006</c:v>
                </c:pt>
                <c:pt idx="16" formatCode="0.0">
                  <c:v>21.700000000000003</c:v>
                </c:pt>
                <c:pt idx="17" formatCode="0.0">
                  <c:v>20.70000000000001</c:v>
                </c:pt>
                <c:pt idx="19" formatCode="0.0">
                  <c:v>14.100000000000009</c:v>
                </c:pt>
                <c:pt idx="20" formatCode="0.0">
                  <c:v>27.70000000000001</c:v>
                </c:pt>
                <c:pt idx="21" formatCode="0.0">
                  <c:v>21.700000000000003</c:v>
                </c:pt>
                <c:pt idx="23" formatCode="0.0">
                  <c:v>5.8000000000000114</c:v>
                </c:pt>
                <c:pt idx="24" formatCode="0.0">
                  <c:v>20.900000000000006</c:v>
                </c:pt>
                <c:pt idx="25" formatCode="0.0">
                  <c:v>34.200000000000003</c:v>
                </c:pt>
                <c:pt idx="26" formatCode="0.0">
                  <c:v>12.600000000000009</c:v>
                </c:pt>
                <c:pt idx="28" formatCode="0.0">
                  <c:v>20.299999999999997</c:v>
                </c:pt>
                <c:pt idx="29" formatCode="0.0">
                  <c:v>22.900000000000006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92B8-47B6-9D35-E204C5584415}"/>
            </c:ext>
          </c:extLst>
        </c:ser>
        <c:ser>
          <c:idx val="6"/>
          <c:order val="6"/>
          <c:tx>
            <c:strRef>
              <c:f>'5nod_dati'!$H$599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'5nod_dati'!$A$600:$A$629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'5nod_dati'!$H$600:$H$629</c:f>
              <c:numCache>
                <c:formatCode>General</c:formatCode>
                <c:ptCount val="30"/>
                <c:pt idx="0" formatCode="0">
                  <c:v>11.4</c:v>
                </c:pt>
                <c:pt idx="2" formatCode="0">
                  <c:v>11.6</c:v>
                </c:pt>
                <c:pt idx="3" formatCode="0">
                  <c:v>11.3</c:v>
                </c:pt>
                <c:pt idx="5" formatCode="0">
                  <c:v>6.1</c:v>
                </c:pt>
                <c:pt idx="6" formatCode="0">
                  <c:v>1.3</c:v>
                </c:pt>
                <c:pt idx="7" formatCode="0">
                  <c:v>11</c:v>
                </c:pt>
                <c:pt idx="8" formatCode="0">
                  <c:v>3.6</c:v>
                </c:pt>
                <c:pt idx="9" formatCode="0">
                  <c:v>10.1</c:v>
                </c:pt>
                <c:pt idx="10" formatCode="0">
                  <c:v>25.2</c:v>
                </c:pt>
                <c:pt idx="12" formatCode="0">
                  <c:v>26.2</c:v>
                </c:pt>
                <c:pt idx="13" formatCode="0">
                  <c:v>12.2</c:v>
                </c:pt>
                <c:pt idx="14" formatCode="0">
                  <c:v>7.6</c:v>
                </c:pt>
                <c:pt idx="16" formatCode="0">
                  <c:v>11</c:v>
                </c:pt>
                <c:pt idx="17" formatCode="0">
                  <c:v>23.5</c:v>
                </c:pt>
                <c:pt idx="19" formatCode="0">
                  <c:v>2.8</c:v>
                </c:pt>
                <c:pt idx="20" formatCode="0">
                  <c:v>7.2</c:v>
                </c:pt>
                <c:pt idx="21" formatCode="0">
                  <c:v>25.1</c:v>
                </c:pt>
                <c:pt idx="23" formatCode="0">
                  <c:v>11.3</c:v>
                </c:pt>
                <c:pt idx="24" formatCode="0">
                  <c:v>13.1</c:v>
                </c:pt>
                <c:pt idx="25" formatCode="0">
                  <c:v>5.8</c:v>
                </c:pt>
                <c:pt idx="26" formatCode="0">
                  <c:v>4.2</c:v>
                </c:pt>
                <c:pt idx="28" formatCode="0">
                  <c:v>11.4</c:v>
                </c:pt>
                <c:pt idx="29" formatCode="0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92B8-47B6-9D35-E204C5584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59.8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0578220765823166"/>
          <c:y val="9.190991794837124E-3"/>
          <c:w val="0.69421779234176828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22258930080091921"/>
          <c:y val="9.4771008746957989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41809153684115663"/>
          <c:h val="0.89162358567481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'5nod_dati'!$K$599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4D08-452D-8000-2E0F809005E2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D08-452D-8000-2E0F809005E2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4D08-452D-8000-2E0F809005E2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D08-452D-8000-2E0F809005E2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4D08-452D-8000-2E0F809005E2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4D08-452D-8000-2E0F809005E2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4D08-452D-8000-2E0F809005E2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D08-452D-8000-2E0F809005E2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D08-452D-8000-2E0F809005E2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D08-452D-8000-2E0F809005E2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D08-452D-8000-2E0F809005E2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D08-452D-8000-2E0F809005E2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D08-452D-8000-2E0F809005E2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D08-452D-8000-2E0F809005E2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D08-452D-8000-2E0F809005E2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D08-452D-8000-2E0F809005E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'5nod_dati'!$K$600:$K$629</c:f>
              <c:numCache>
                <c:formatCode>General</c:formatCode>
                <c:ptCount val="30"/>
                <c:pt idx="0" formatCode="0.0">
                  <c:v>-8.3499999999999979</c:v>
                </c:pt>
                <c:pt idx="2" formatCode="0.0">
                  <c:v>7.8999999999999986</c:v>
                </c:pt>
                <c:pt idx="3" formatCode="0.0">
                  <c:v>-23.6</c:v>
                </c:pt>
                <c:pt idx="5" formatCode="0.0">
                  <c:v>-9.2000000000000028</c:v>
                </c:pt>
                <c:pt idx="6" formatCode="0.0">
                  <c:v>-9.3999999999999986</c:v>
                </c:pt>
                <c:pt idx="7" formatCode="0.0">
                  <c:v>2.3000000000000007</c:v>
                </c:pt>
                <c:pt idx="8" formatCode="0.0">
                  <c:v>3.3999999999999986</c:v>
                </c:pt>
                <c:pt idx="9" formatCode="0.0">
                  <c:v>-19.399999999999999</c:v>
                </c:pt>
                <c:pt idx="10" formatCode="0.0">
                  <c:v>-13.499999999999998</c:v>
                </c:pt>
                <c:pt idx="12" formatCode="0.0">
                  <c:v>-19.500000000000004</c:v>
                </c:pt>
                <c:pt idx="13" formatCode="0.0">
                  <c:v>-6.2000000000000028</c:v>
                </c:pt>
                <c:pt idx="14" formatCode="0.0">
                  <c:v>-9.4000000000000021</c:v>
                </c:pt>
                <c:pt idx="16" formatCode="0.0">
                  <c:v>-8.3000000000000007</c:v>
                </c:pt>
                <c:pt idx="17" formatCode="0.0">
                  <c:v>-23.9</c:v>
                </c:pt>
                <c:pt idx="19" formatCode="0.0">
                  <c:v>-12.299999999999997</c:v>
                </c:pt>
                <c:pt idx="20" formatCode="0.0">
                  <c:v>1.4500000000000028</c:v>
                </c:pt>
                <c:pt idx="21" formatCode="0.0">
                  <c:v>-18</c:v>
                </c:pt>
                <c:pt idx="23" formatCode="0.0">
                  <c:v>-30.6</c:v>
                </c:pt>
                <c:pt idx="24" formatCode="0.0">
                  <c:v>-12.649999999999999</c:v>
                </c:pt>
                <c:pt idx="25" formatCode="0.0">
                  <c:v>9.4499999999999993</c:v>
                </c:pt>
                <c:pt idx="26" formatCode="0.0">
                  <c:v>-10.900000000000006</c:v>
                </c:pt>
                <c:pt idx="28" formatCode="0.0">
                  <c:v>-8.4500000000000028</c:v>
                </c:pt>
                <c:pt idx="29" formatCode="0.0">
                  <c:v>-8.4000000000000021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D08-452D-8000-2E0F80900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'5nod_dati'!$B$526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'5nod_dati'!$B$527:$B$556</c:f>
              <c:numCache>
                <c:formatCode>General</c:formatCode>
                <c:ptCount val="30"/>
                <c:pt idx="0" formatCode="0.0">
                  <c:v>27</c:v>
                </c:pt>
                <c:pt idx="2" formatCode="0.0">
                  <c:v>27.599999999999998</c:v>
                </c:pt>
                <c:pt idx="3" formatCode="0.0">
                  <c:v>26.4</c:v>
                </c:pt>
                <c:pt idx="5" formatCode="0.0">
                  <c:v>4.6999999999999957</c:v>
                </c:pt>
                <c:pt idx="6" formatCode="0.0">
                  <c:v>18.599999999999998</c:v>
                </c:pt>
                <c:pt idx="7" formatCode="0.0">
                  <c:v>27.4</c:v>
                </c:pt>
                <c:pt idx="8" formatCode="0.0">
                  <c:v>42.5</c:v>
                </c:pt>
                <c:pt idx="9" formatCode="0.0">
                  <c:v>32.700000000000003</c:v>
                </c:pt>
                <c:pt idx="10" formatCode="0.0">
                  <c:v>24.3</c:v>
                </c:pt>
                <c:pt idx="12" formatCode="0.0">
                  <c:v>24.9</c:v>
                </c:pt>
                <c:pt idx="13" formatCode="0.0">
                  <c:v>31.1</c:v>
                </c:pt>
                <c:pt idx="14" formatCode="0.0">
                  <c:v>21.5</c:v>
                </c:pt>
                <c:pt idx="16" formatCode="0.0">
                  <c:v>27.900000000000002</c:v>
                </c:pt>
                <c:pt idx="17" formatCode="0.0">
                  <c:v>16.399999999999999</c:v>
                </c:pt>
                <c:pt idx="19" formatCode="0.0">
                  <c:v>24.099999999999998</c:v>
                </c:pt>
                <c:pt idx="20" formatCode="0.0">
                  <c:v>32.4</c:v>
                </c:pt>
                <c:pt idx="21" formatCode="0.0">
                  <c:v>22.1</c:v>
                </c:pt>
                <c:pt idx="23" formatCode="0.0">
                  <c:v>32.1</c:v>
                </c:pt>
                <c:pt idx="24" formatCode="0.0">
                  <c:v>28.299999999999997</c:v>
                </c:pt>
                <c:pt idx="25" formatCode="0.0">
                  <c:v>22.800000000000004</c:v>
                </c:pt>
                <c:pt idx="26" formatCode="0.0">
                  <c:v>18.2</c:v>
                </c:pt>
                <c:pt idx="28" formatCode="0.0">
                  <c:v>3.8999999999999986</c:v>
                </c:pt>
                <c:pt idx="29" formatCode="0.0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6-432A-9BD1-0D22E5EE93AB}"/>
            </c:ext>
          </c:extLst>
        </c:ser>
        <c:ser>
          <c:idx val="1"/>
          <c:order val="1"/>
          <c:tx>
            <c:strRef>
              <c:f>'5nod_dati'!$C$526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4D6-432A-9BD1-0D22E5EE93AB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4D6-432A-9BD1-0D22E5EE93AB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4D6-432A-9BD1-0D22E5EE93AB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4D6-432A-9BD1-0D22E5EE93AB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4D6-432A-9BD1-0D22E5EE93AB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4D6-432A-9BD1-0D22E5EE93AB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4D6-432A-9BD1-0D22E5EE93AB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4D6-432A-9BD1-0D22E5EE93AB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4D6-432A-9BD1-0D22E5EE93AB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4D6-432A-9BD1-0D22E5EE93AB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4D6-432A-9BD1-0D22E5EE93AB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4D6-432A-9BD1-0D22E5EE93AB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4D6-432A-9BD1-0D22E5EE93AB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4D6-432A-9BD1-0D22E5EE93AB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4D6-432A-9BD1-0D22E5EE93AB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4D6-432A-9BD1-0D22E5EE93AB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4D6-432A-9BD1-0D22E5EE93AB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4D6-432A-9BD1-0D22E5EE93AB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4D6-432A-9BD1-0D22E5EE93AB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4D6-432A-9BD1-0D22E5EE93AB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4D6-432A-9BD1-0D22E5EE93AB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4D6-432A-9BD1-0D22E5EE93AB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4D6-432A-9BD1-0D22E5EE93A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'5nod_dati'!$C$527:$C$556</c:f>
              <c:numCache>
                <c:formatCode>General</c:formatCode>
                <c:ptCount val="30"/>
                <c:pt idx="0" formatCode="0">
                  <c:v>14.5</c:v>
                </c:pt>
                <c:pt idx="2" formatCode="0">
                  <c:v>14.6</c:v>
                </c:pt>
                <c:pt idx="3" formatCode="0">
                  <c:v>14.5</c:v>
                </c:pt>
                <c:pt idx="5" formatCode="0">
                  <c:v>25.2</c:v>
                </c:pt>
                <c:pt idx="6" formatCode="0">
                  <c:v>19.7</c:v>
                </c:pt>
                <c:pt idx="7" formatCode="0">
                  <c:v>16.2</c:v>
                </c:pt>
                <c:pt idx="8" formatCode="0">
                  <c:v>5.2</c:v>
                </c:pt>
                <c:pt idx="9" formatCode="0">
                  <c:v>14.3</c:v>
                </c:pt>
                <c:pt idx="10" formatCode="0">
                  <c:v>13.5</c:v>
                </c:pt>
                <c:pt idx="12" formatCode="0">
                  <c:v>14</c:v>
                </c:pt>
                <c:pt idx="13" formatCode="0">
                  <c:v>12.5</c:v>
                </c:pt>
                <c:pt idx="14" formatCode="0">
                  <c:v>17.5</c:v>
                </c:pt>
                <c:pt idx="16" formatCode="0">
                  <c:v>14.3</c:v>
                </c:pt>
                <c:pt idx="17" formatCode="0">
                  <c:v>6.2</c:v>
                </c:pt>
                <c:pt idx="19" formatCode="0">
                  <c:v>16.2</c:v>
                </c:pt>
                <c:pt idx="20" formatCode="0">
                  <c:v>14.6</c:v>
                </c:pt>
                <c:pt idx="21" formatCode="0">
                  <c:v>13</c:v>
                </c:pt>
                <c:pt idx="23" formatCode="0">
                  <c:v>13.8</c:v>
                </c:pt>
                <c:pt idx="24" formatCode="0">
                  <c:v>14.6</c:v>
                </c:pt>
                <c:pt idx="25" formatCode="0">
                  <c:v>16.3</c:v>
                </c:pt>
                <c:pt idx="26" formatCode="0">
                  <c:v>21</c:v>
                </c:pt>
                <c:pt idx="28" formatCode="0">
                  <c:v>26.2</c:v>
                </c:pt>
                <c:pt idx="29" formatCode="0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4D6-432A-9BD1-0D22E5EE93AB}"/>
            </c:ext>
          </c:extLst>
        </c:ser>
        <c:ser>
          <c:idx val="2"/>
          <c:order val="2"/>
          <c:tx>
            <c:strRef>
              <c:f>'5nod_dati'!$D$526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54D6-432A-9BD1-0D22E5EE93AB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4D6-432A-9BD1-0D22E5EE93AB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4D6-432A-9BD1-0D22E5EE93AB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4D6-432A-9BD1-0D22E5EE93AB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4D6-432A-9BD1-0D22E5EE93AB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4D6-432A-9BD1-0D22E5EE93AB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4D6-432A-9BD1-0D22E5EE93AB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4D6-432A-9BD1-0D22E5EE93AB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4D6-432A-9BD1-0D22E5EE93A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'5nod_dati'!$D$527:$D$556</c:f>
              <c:numCache>
                <c:formatCode>General</c:formatCode>
                <c:ptCount val="30"/>
                <c:pt idx="0" formatCode="0">
                  <c:v>22</c:v>
                </c:pt>
                <c:pt idx="2" formatCode="0">
                  <c:v>21.3</c:v>
                </c:pt>
                <c:pt idx="3" formatCode="0">
                  <c:v>22.6</c:v>
                </c:pt>
                <c:pt idx="5" formatCode="0">
                  <c:v>33.6</c:v>
                </c:pt>
                <c:pt idx="6" formatCode="0">
                  <c:v>25.2</c:v>
                </c:pt>
                <c:pt idx="7" formatCode="0">
                  <c:v>19.899999999999999</c:v>
                </c:pt>
                <c:pt idx="8" formatCode="0">
                  <c:v>15.8</c:v>
                </c:pt>
                <c:pt idx="9" formatCode="0">
                  <c:v>16.5</c:v>
                </c:pt>
                <c:pt idx="10" formatCode="0">
                  <c:v>25.7</c:v>
                </c:pt>
                <c:pt idx="12" formatCode="0">
                  <c:v>24.6</c:v>
                </c:pt>
                <c:pt idx="13" formatCode="0">
                  <c:v>19.899999999999999</c:v>
                </c:pt>
                <c:pt idx="14" formatCode="0">
                  <c:v>24.5</c:v>
                </c:pt>
                <c:pt idx="16" formatCode="0">
                  <c:v>21.3</c:v>
                </c:pt>
                <c:pt idx="17" formatCode="0">
                  <c:v>40.9</c:v>
                </c:pt>
                <c:pt idx="19" formatCode="0">
                  <c:v>23.2</c:v>
                </c:pt>
                <c:pt idx="20" formatCode="0">
                  <c:v>16.5</c:v>
                </c:pt>
                <c:pt idx="21" formatCode="0">
                  <c:v>28.4</c:v>
                </c:pt>
                <c:pt idx="23" formatCode="0">
                  <c:v>17.600000000000001</c:v>
                </c:pt>
                <c:pt idx="24" formatCode="0">
                  <c:v>20.6</c:v>
                </c:pt>
                <c:pt idx="25" formatCode="0">
                  <c:v>24.4</c:v>
                </c:pt>
                <c:pt idx="26" formatCode="0">
                  <c:v>24.3</c:v>
                </c:pt>
                <c:pt idx="28" formatCode="0">
                  <c:v>33.4</c:v>
                </c:pt>
                <c:pt idx="29" formatCode="0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54D6-432A-9BD1-0D22E5EE93AB}"/>
            </c:ext>
          </c:extLst>
        </c:ser>
        <c:ser>
          <c:idx val="3"/>
          <c:order val="3"/>
          <c:tx>
            <c:strRef>
              <c:f>'5nod_dati'!$E$526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54D6-432A-9BD1-0D22E5EE93AB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4D6-432A-9BD1-0D22E5EE93AB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4D6-432A-9BD1-0D22E5EE93AB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4D6-432A-9BD1-0D22E5EE93AB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4D6-432A-9BD1-0D22E5EE93AB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54D6-432A-9BD1-0D22E5EE93AB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54D6-432A-9BD1-0D22E5EE93AB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54D6-432A-9BD1-0D22E5EE93AB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54D6-432A-9BD1-0D22E5EE93AB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54D6-432A-9BD1-0D22E5EE93AB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54D6-432A-9BD1-0D22E5EE93AB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54D6-432A-9BD1-0D22E5EE93AB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54D6-432A-9BD1-0D22E5EE93AB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54D6-432A-9BD1-0D22E5EE93AB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54D6-432A-9BD1-0D22E5EE93AB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54D6-432A-9BD1-0D22E5EE93AB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54D6-432A-9BD1-0D22E5EE93AB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54D6-432A-9BD1-0D22E5EE93AB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54D6-432A-9BD1-0D22E5EE93AB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54D6-432A-9BD1-0D22E5EE93AB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54D6-432A-9BD1-0D22E5EE93AB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54D6-432A-9BD1-0D22E5EE93AB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54D6-432A-9BD1-0D22E5EE93AB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54D6-432A-9BD1-0D22E5EE93AB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54D6-432A-9BD1-0D22E5EE93AB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54D6-432A-9BD1-0D22E5EE93AB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54D6-432A-9BD1-0D22E5EE93AB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54D6-432A-9BD1-0D22E5EE93AB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54D6-432A-9BD1-0D22E5EE93AB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54D6-432A-9BD1-0D22E5EE93AB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54D6-432A-9BD1-0D22E5EE93AB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54D6-432A-9BD1-0D22E5EE93AB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54D6-432A-9BD1-0D22E5EE93AB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54D6-432A-9BD1-0D22E5EE93AB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54D6-432A-9BD1-0D22E5EE93AB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54D6-432A-9BD1-0D22E5EE93AB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54D6-432A-9BD1-0D22E5EE93AB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54D6-432A-9BD1-0D22E5EE93AB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54D6-432A-9BD1-0D22E5EE93AB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54D6-432A-9BD1-0D22E5EE93AB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'5nod_dati'!$E$527:$E$556</c:f>
              <c:numCache>
                <c:formatCode>General</c:formatCode>
                <c:ptCount val="30"/>
                <c:pt idx="0" formatCode="0">
                  <c:v>5.2</c:v>
                </c:pt>
                <c:pt idx="2" formatCode="0">
                  <c:v>5.9</c:v>
                </c:pt>
                <c:pt idx="3" formatCode="0">
                  <c:v>4.5</c:v>
                </c:pt>
                <c:pt idx="5" formatCode="0">
                  <c:v>4.5999999999999996</c:v>
                </c:pt>
                <c:pt idx="6" formatCode="0">
                  <c:v>11.2</c:v>
                </c:pt>
                <c:pt idx="7" formatCode="0">
                  <c:v>8.1999999999999993</c:v>
                </c:pt>
                <c:pt idx="8" formatCode="0">
                  <c:v>2.4</c:v>
                </c:pt>
                <c:pt idx="9" formatCode="0">
                  <c:v>0.8</c:v>
                </c:pt>
                <c:pt idx="10" formatCode="0">
                  <c:v>5</c:v>
                </c:pt>
                <c:pt idx="12" formatCode="0">
                  <c:v>9.9</c:v>
                </c:pt>
                <c:pt idx="13" formatCode="0">
                  <c:v>3.7</c:v>
                </c:pt>
                <c:pt idx="14" formatCode="0">
                  <c:v>6.4</c:v>
                </c:pt>
                <c:pt idx="16" formatCode="0">
                  <c:v>5.0999999999999996</c:v>
                </c:pt>
                <c:pt idx="17" formatCode="0">
                  <c:v>7.1</c:v>
                </c:pt>
                <c:pt idx="19" formatCode="0">
                  <c:v>5.0999999999999996</c:v>
                </c:pt>
                <c:pt idx="20" formatCode="0">
                  <c:v>5.0999999999999996</c:v>
                </c:pt>
                <c:pt idx="21" formatCode="0">
                  <c:v>5.4</c:v>
                </c:pt>
                <c:pt idx="23" formatCode="0">
                  <c:v>5</c:v>
                </c:pt>
                <c:pt idx="24" formatCode="0">
                  <c:v>5</c:v>
                </c:pt>
                <c:pt idx="25" formatCode="0">
                  <c:v>3.5</c:v>
                </c:pt>
                <c:pt idx="26" formatCode="0">
                  <c:v>6.9</c:v>
                </c:pt>
                <c:pt idx="28" formatCode="0">
                  <c:v>6.6</c:v>
                </c:pt>
                <c:pt idx="29" formatCode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54D6-432A-9BD1-0D22E5EE93AB}"/>
            </c:ext>
          </c:extLst>
        </c:ser>
        <c:ser>
          <c:idx val="4"/>
          <c:order val="4"/>
          <c:tx>
            <c:strRef>
              <c:f>'5nod_dati'!$F$526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54D6-432A-9BD1-0D22E5EE93A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54D6-432A-9BD1-0D22E5EE93A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54D6-432A-9BD1-0D22E5EE93AB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54D6-432A-9BD1-0D22E5EE93AB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54D6-432A-9BD1-0D22E5EE9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'5nod_dati'!$F$527:$F$556</c:f>
              <c:numCache>
                <c:formatCode>General</c:formatCode>
                <c:ptCount val="30"/>
                <c:pt idx="0" formatCode="0">
                  <c:v>1.3</c:v>
                </c:pt>
                <c:pt idx="2" formatCode="0">
                  <c:v>2.2999999999999998</c:v>
                </c:pt>
                <c:pt idx="3" formatCode="0.0">
                  <c:v>0.3</c:v>
                </c:pt>
                <c:pt idx="6" formatCode="0">
                  <c:v>3.8</c:v>
                </c:pt>
                <c:pt idx="7" formatCode="0">
                  <c:v>3.2</c:v>
                </c:pt>
                <c:pt idx="9" formatCode="0">
                  <c:v>1</c:v>
                </c:pt>
                <c:pt idx="13" formatCode="0">
                  <c:v>1.4</c:v>
                </c:pt>
                <c:pt idx="14" formatCode="0">
                  <c:v>1.3</c:v>
                </c:pt>
                <c:pt idx="16" formatCode="0">
                  <c:v>1.3</c:v>
                </c:pt>
                <c:pt idx="19" formatCode="0">
                  <c:v>0.7</c:v>
                </c:pt>
                <c:pt idx="20" formatCode="0">
                  <c:v>2.6</c:v>
                </c:pt>
                <c:pt idx="24" formatCode="0">
                  <c:v>1.7</c:v>
                </c:pt>
                <c:pt idx="25" formatCode="0">
                  <c:v>1.7</c:v>
                </c:pt>
                <c:pt idx="26" formatCode="0">
                  <c:v>0.9</c:v>
                </c:pt>
                <c:pt idx="28" formatCode="0">
                  <c:v>3.2</c:v>
                </c:pt>
                <c:pt idx="29" formatCode="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54D6-432A-9BD1-0D22E5EE93AB}"/>
            </c:ext>
          </c:extLst>
        </c:ser>
        <c:ser>
          <c:idx val="5"/>
          <c:order val="5"/>
          <c:tx>
            <c:strRef>
              <c:f>'5nod_dati'!$G$526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'5nod_dati'!$G$527:$G$556</c:f>
              <c:numCache>
                <c:formatCode>General</c:formatCode>
                <c:ptCount val="30"/>
                <c:pt idx="0" formatCode="0.0">
                  <c:v>14</c:v>
                </c:pt>
                <c:pt idx="2" formatCode="0.0">
                  <c:v>12.299999999999999</c:v>
                </c:pt>
                <c:pt idx="3" formatCode="0.0">
                  <c:v>15.7</c:v>
                </c:pt>
                <c:pt idx="5" formatCode="0.0">
                  <c:v>15.9</c:v>
                </c:pt>
                <c:pt idx="6" formatCode="0.0">
                  <c:v>5.5</c:v>
                </c:pt>
                <c:pt idx="7" formatCode="0.0">
                  <c:v>9.1000000000000014</c:v>
                </c:pt>
                <c:pt idx="8" formatCode="0.0">
                  <c:v>18.100000000000001</c:v>
                </c:pt>
                <c:pt idx="9" formatCode="0.0">
                  <c:v>18.7</c:v>
                </c:pt>
                <c:pt idx="10" formatCode="0.0">
                  <c:v>15.5</c:v>
                </c:pt>
                <c:pt idx="12" formatCode="0.0">
                  <c:v>10.6</c:v>
                </c:pt>
                <c:pt idx="13" formatCode="0.0">
                  <c:v>15.400000000000002</c:v>
                </c:pt>
                <c:pt idx="14" formatCode="0.0">
                  <c:v>12.799999999999999</c:v>
                </c:pt>
                <c:pt idx="16" formatCode="0.0">
                  <c:v>14.1</c:v>
                </c:pt>
                <c:pt idx="17" formatCode="0.0">
                  <c:v>13.4</c:v>
                </c:pt>
                <c:pt idx="19" formatCode="0.0">
                  <c:v>14.700000000000001</c:v>
                </c:pt>
                <c:pt idx="20" formatCode="0.0">
                  <c:v>12.799999999999999</c:v>
                </c:pt>
                <c:pt idx="21" formatCode="0.0">
                  <c:v>15.1</c:v>
                </c:pt>
                <c:pt idx="23" formatCode="0.0">
                  <c:v>15.5</c:v>
                </c:pt>
                <c:pt idx="24" formatCode="0.0">
                  <c:v>13.8</c:v>
                </c:pt>
                <c:pt idx="25" formatCode="0.0">
                  <c:v>15.3</c:v>
                </c:pt>
                <c:pt idx="26" formatCode="0.0">
                  <c:v>12.700000000000001</c:v>
                </c:pt>
                <c:pt idx="28" formatCode="0.0">
                  <c:v>10.700000000000001</c:v>
                </c:pt>
                <c:pt idx="29" formatCode="0.0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54D6-432A-9BD1-0D22E5EE93AB}"/>
            </c:ext>
          </c:extLst>
        </c:ser>
        <c:ser>
          <c:idx val="6"/>
          <c:order val="6"/>
          <c:tx>
            <c:strRef>
              <c:f>'5nod_dati'!$H$526</c:f>
              <c:strCache>
                <c:ptCount val="1"/>
                <c:pt idx="0">
                  <c:v>Neattiecas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'5nod_dati'!$H$527:$H$556</c:f>
              <c:numCache>
                <c:formatCode>General</c:formatCode>
                <c:ptCount val="30"/>
                <c:pt idx="0" formatCode="0">
                  <c:v>53.3</c:v>
                </c:pt>
                <c:pt idx="2" formatCode="0">
                  <c:v>50.7</c:v>
                </c:pt>
                <c:pt idx="3" formatCode="0">
                  <c:v>55.7</c:v>
                </c:pt>
                <c:pt idx="5" formatCode="0">
                  <c:v>31.9</c:v>
                </c:pt>
                <c:pt idx="6" formatCode="0">
                  <c:v>38.6</c:v>
                </c:pt>
                <c:pt idx="7" formatCode="0">
                  <c:v>47.9</c:v>
                </c:pt>
                <c:pt idx="8" formatCode="0">
                  <c:v>70.900000000000006</c:v>
                </c:pt>
                <c:pt idx="9" formatCode="0">
                  <c:v>62.4</c:v>
                </c:pt>
                <c:pt idx="10" formatCode="0">
                  <c:v>53.6</c:v>
                </c:pt>
                <c:pt idx="12" formatCode="0">
                  <c:v>48.7</c:v>
                </c:pt>
                <c:pt idx="13" formatCode="0">
                  <c:v>57.5</c:v>
                </c:pt>
                <c:pt idx="14" formatCode="0">
                  <c:v>48.2</c:v>
                </c:pt>
                <c:pt idx="16" formatCode="0">
                  <c:v>54</c:v>
                </c:pt>
                <c:pt idx="17" formatCode="0">
                  <c:v>45.9</c:v>
                </c:pt>
                <c:pt idx="19" formatCode="0">
                  <c:v>51.5</c:v>
                </c:pt>
                <c:pt idx="20" formatCode="0">
                  <c:v>56.9</c:v>
                </c:pt>
                <c:pt idx="21" formatCode="0">
                  <c:v>49.9</c:v>
                </c:pt>
                <c:pt idx="23" formatCode="0">
                  <c:v>59</c:v>
                </c:pt>
                <c:pt idx="24" formatCode="0">
                  <c:v>55.7</c:v>
                </c:pt>
                <c:pt idx="25" formatCode="0">
                  <c:v>48.9</c:v>
                </c:pt>
                <c:pt idx="26" formatCode="0">
                  <c:v>42.5</c:v>
                </c:pt>
                <c:pt idx="28" formatCode="0">
                  <c:v>27.5</c:v>
                </c:pt>
                <c:pt idx="29" formatCode="0">
                  <c:v>66.099999999999994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3-54D6-432A-9BD1-0D22E5EE93AB}"/>
            </c:ext>
          </c:extLst>
        </c:ser>
        <c:ser>
          <c:idx val="7"/>
          <c:order val="7"/>
          <c:tx>
            <c:strRef>
              <c:f>'5nod_dati'!$I$526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'5nod_dati'!$I$527:$I$556</c:f>
              <c:numCache>
                <c:formatCode>General</c:formatCode>
                <c:ptCount val="30"/>
                <c:pt idx="0" formatCode="0.0">
                  <c:v>22.600000000000009</c:v>
                </c:pt>
                <c:pt idx="2" formatCode="0.0">
                  <c:v>25.200000000000003</c:v>
                </c:pt>
                <c:pt idx="3" formatCode="0.0">
                  <c:v>20.200000000000003</c:v>
                </c:pt>
                <c:pt idx="5" formatCode="0.0">
                  <c:v>44.000000000000007</c:v>
                </c:pt>
                <c:pt idx="6" formatCode="0.0">
                  <c:v>37.300000000000004</c:v>
                </c:pt>
                <c:pt idx="7" formatCode="0.0">
                  <c:v>28.000000000000007</c:v>
                </c:pt>
                <c:pt idx="8" formatCode="0.0">
                  <c:v>5</c:v>
                </c:pt>
                <c:pt idx="9" formatCode="0.0">
                  <c:v>13.500000000000007</c:v>
                </c:pt>
                <c:pt idx="10" formatCode="0.0">
                  <c:v>22.300000000000004</c:v>
                </c:pt>
                <c:pt idx="12" formatCode="0.0">
                  <c:v>27.200000000000003</c:v>
                </c:pt>
                <c:pt idx="13" formatCode="0.0">
                  <c:v>18.400000000000006</c:v>
                </c:pt>
                <c:pt idx="14" formatCode="0.0">
                  <c:v>27.700000000000003</c:v>
                </c:pt>
                <c:pt idx="16" formatCode="0.0">
                  <c:v>21.900000000000006</c:v>
                </c:pt>
                <c:pt idx="17" formatCode="0.0">
                  <c:v>30.000000000000007</c:v>
                </c:pt>
                <c:pt idx="19" formatCode="0.0">
                  <c:v>24.400000000000006</c:v>
                </c:pt>
                <c:pt idx="20" formatCode="0.0">
                  <c:v>19.000000000000007</c:v>
                </c:pt>
                <c:pt idx="21" formatCode="0.0">
                  <c:v>26.000000000000007</c:v>
                </c:pt>
                <c:pt idx="23" formatCode="0.0">
                  <c:v>16.900000000000006</c:v>
                </c:pt>
                <c:pt idx="24" formatCode="0.0">
                  <c:v>20.200000000000003</c:v>
                </c:pt>
                <c:pt idx="25" formatCode="0.0">
                  <c:v>27.000000000000007</c:v>
                </c:pt>
                <c:pt idx="26" formatCode="0.0">
                  <c:v>33.400000000000006</c:v>
                </c:pt>
                <c:pt idx="28" formatCode="0.0">
                  <c:v>48.400000000000006</c:v>
                </c:pt>
                <c:pt idx="29" formatCode="0.0">
                  <c:v>9.8000000000000114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4-54D6-432A-9BD1-0D22E5EE93AB}"/>
            </c:ext>
          </c:extLst>
        </c:ser>
        <c:ser>
          <c:idx val="8"/>
          <c:order val="8"/>
          <c:tx>
            <c:strRef>
              <c:f>'5nod_dati'!$J$526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'5nod_dati'!$A$527:$A$556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'5nod_dati'!$J$527:$J$556</c:f>
              <c:numCache>
                <c:formatCode>General</c:formatCode>
                <c:ptCount val="30"/>
                <c:pt idx="0" formatCode="0">
                  <c:v>3.7</c:v>
                </c:pt>
                <c:pt idx="2" formatCode="0">
                  <c:v>5.2</c:v>
                </c:pt>
                <c:pt idx="3" formatCode="0">
                  <c:v>2.4</c:v>
                </c:pt>
                <c:pt idx="5" formatCode="0">
                  <c:v>4.5999999999999996</c:v>
                </c:pt>
                <c:pt idx="6" formatCode="0">
                  <c:v>1.5</c:v>
                </c:pt>
                <c:pt idx="7" formatCode="0">
                  <c:v>4.5999999999999996</c:v>
                </c:pt>
                <c:pt idx="8" formatCode="0">
                  <c:v>5.7</c:v>
                </c:pt>
                <c:pt idx="9" formatCode="0">
                  <c:v>4.9000000000000004</c:v>
                </c:pt>
                <c:pt idx="10" formatCode="0">
                  <c:v>2.2000000000000002</c:v>
                </c:pt>
                <c:pt idx="12" formatCode="0">
                  <c:v>2.8</c:v>
                </c:pt>
                <c:pt idx="13" formatCode="0">
                  <c:v>5</c:v>
                </c:pt>
                <c:pt idx="14" formatCode="0">
                  <c:v>2.1</c:v>
                </c:pt>
                <c:pt idx="16" formatCode="0">
                  <c:v>3.9</c:v>
                </c:pt>
                <c:pt idx="17" formatCode="0">
                  <c:v>0</c:v>
                </c:pt>
                <c:pt idx="19" formatCode="0">
                  <c:v>3.3</c:v>
                </c:pt>
                <c:pt idx="20" formatCode="0">
                  <c:v>4.4000000000000004</c:v>
                </c:pt>
                <c:pt idx="21" formatCode="0">
                  <c:v>3.2</c:v>
                </c:pt>
                <c:pt idx="23" formatCode="0">
                  <c:v>4.5999999999999996</c:v>
                </c:pt>
                <c:pt idx="24" formatCode="0">
                  <c:v>2.4</c:v>
                </c:pt>
                <c:pt idx="25" formatCode="0">
                  <c:v>5.2</c:v>
                </c:pt>
                <c:pt idx="26" formatCode="0">
                  <c:v>4.4000000000000004</c:v>
                </c:pt>
                <c:pt idx="28" formatCode="0">
                  <c:v>3</c:v>
                </c:pt>
                <c:pt idx="29" formatCode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5-54D6-432A-9BD1-0D22E5EE9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63.5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7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9689711147521091"/>
          <c:y val="9.190991794837124E-3"/>
          <c:w val="0.80310288852478917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56115305036340202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'5nod_dati'!$M$526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0F33-40FD-9F87-69FDA59EA8A1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0F33-40FD-9F87-69FDA59EA8A1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0F33-40FD-9F87-69FDA59EA8A1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0F33-40FD-9F87-69FDA59EA8A1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0F33-40FD-9F87-69FDA59EA8A1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0F33-40FD-9F87-69FDA59EA8A1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0F33-40FD-9F87-69FDA59EA8A1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F33-40FD-9F87-69FDA59EA8A1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F33-40FD-9F87-69FDA59EA8A1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F33-40FD-9F87-69FDA59EA8A1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F33-40FD-9F87-69FDA59EA8A1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F33-40FD-9F87-69FDA59EA8A1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F33-40FD-9F87-69FDA59EA8A1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F33-40FD-9F87-69FDA59EA8A1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0F33-40FD-9F87-69FDA59EA8A1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F33-40FD-9F87-69FDA59EA8A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'5nod_dati'!$M$527:$M$556</c:f>
              <c:numCache>
                <c:formatCode>General</c:formatCode>
                <c:ptCount val="30"/>
                <c:pt idx="0" formatCode="0.0">
                  <c:v>21.6</c:v>
                </c:pt>
                <c:pt idx="2" formatCode="0.0">
                  <c:v>20</c:v>
                </c:pt>
                <c:pt idx="3" formatCode="0.0">
                  <c:v>23.25</c:v>
                </c:pt>
                <c:pt idx="5" formatCode="0.0">
                  <c:v>39.700000000000003</c:v>
                </c:pt>
                <c:pt idx="6" formatCode="0.0">
                  <c:v>22.9</c:v>
                </c:pt>
                <c:pt idx="7" formatCode="0.0">
                  <c:v>18.849999999999998</c:v>
                </c:pt>
                <c:pt idx="8" formatCode="0.0">
                  <c:v>11.900000000000002</c:v>
                </c:pt>
                <c:pt idx="9" formatCode="0.0">
                  <c:v>21.150000000000002</c:v>
                </c:pt>
                <c:pt idx="10" formatCode="0.0">
                  <c:v>23.85</c:v>
                </c:pt>
                <c:pt idx="12" formatCode="0.0">
                  <c:v>21.35</c:v>
                </c:pt>
                <c:pt idx="13" formatCode="0.0">
                  <c:v>19.2</c:v>
                </c:pt>
                <c:pt idx="14" formatCode="0.0">
                  <c:v>25.25</c:v>
                </c:pt>
                <c:pt idx="16" formatCode="0.0">
                  <c:v>21.1</c:v>
                </c:pt>
                <c:pt idx="17" formatCode="0.0">
                  <c:v>23.099999999999998</c:v>
                </c:pt>
                <c:pt idx="19" formatCode="0.0">
                  <c:v>24.549999999999997</c:v>
                </c:pt>
                <c:pt idx="20" formatCode="0.0">
                  <c:v>17.700000000000003</c:v>
                </c:pt>
                <c:pt idx="21" formatCode="0.0">
                  <c:v>24.5</c:v>
                </c:pt>
                <c:pt idx="23" formatCode="0.0">
                  <c:v>20.100000000000001</c:v>
                </c:pt>
                <c:pt idx="24" formatCode="0.0">
                  <c:v>20.7</c:v>
                </c:pt>
                <c:pt idx="25" formatCode="0.0">
                  <c:v>25.05</c:v>
                </c:pt>
                <c:pt idx="26" formatCode="0.0">
                  <c:v>28.799999999999997</c:v>
                </c:pt>
                <c:pt idx="28" formatCode="0.0">
                  <c:v>36.4</c:v>
                </c:pt>
                <c:pt idx="29" formatCode="0.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F33-40FD-9F87-69FDA59EA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'5nod_dati'!$P$526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'5nod_dati'!$P$527:$P$556</c:f>
              <c:numCache>
                <c:formatCode>General</c:formatCode>
                <c:ptCount val="30"/>
                <c:pt idx="0" formatCode="0.0">
                  <c:v>24</c:v>
                </c:pt>
                <c:pt idx="2" formatCode="0.0">
                  <c:v>26.499999999999996</c:v>
                </c:pt>
                <c:pt idx="3" formatCode="0.0">
                  <c:v>21.800000000000004</c:v>
                </c:pt>
                <c:pt idx="5" formatCode="0.0">
                  <c:v>7.7999999999999972</c:v>
                </c:pt>
                <c:pt idx="6" formatCode="0.0">
                  <c:v>11.199999999999996</c:v>
                </c:pt>
                <c:pt idx="7" formatCode="0.0">
                  <c:v>24.1</c:v>
                </c:pt>
                <c:pt idx="8" formatCode="0.0">
                  <c:v>33.299999999999997</c:v>
                </c:pt>
                <c:pt idx="9" formatCode="0.0">
                  <c:v>33.4</c:v>
                </c:pt>
                <c:pt idx="10" formatCode="0.0">
                  <c:v>23.799999999999997</c:v>
                </c:pt>
                <c:pt idx="12" formatCode="0.0">
                  <c:v>26.599999999999994</c:v>
                </c:pt>
                <c:pt idx="13" formatCode="0.0">
                  <c:v>25.2</c:v>
                </c:pt>
                <c:pt idx="14" formatCode="0.0">
                  <c:v>21.9</c:v>
                </c:pt>
                <c:pt idx="16" formatCode="0.0">
                  <c:v>25.099999999999998</c:v>
                </c:pt>
                <c:pt idx="17" formatCode="0.0">
                  <c:v>3.1000000000000014</c:v>
                </c:pt>
                <c:pt idx="19" formatCode="0.0">
                  <c:v>14.799999999999994</c:v>
                </c:pt>
                <c:pt idx="20" formatCode="0.0">
                  <c:v>31</c:v>
                </c:pt>
                <c:pt idx="21" formatCode="0.0">
                  <c:v>23.1</c:v>
                </c:pt>
                <c:pt idx="23" formatCode="0.0">
                  <c:v>24.9</c:v>
                </c:pt>
                <c:pt idx="24" formatCode="0.0">
                  <c:v>18.499999999999996</c:v>
                </c:pt>
                <c:pt idx="25" formatCode="0.0">
                  <c:v>21</c:v>
                </c:pt>
                <c:pt idx="26" formatCode="0.0">
                  <c:v>25.299999999999997</c:v>
                </c:pt>
                <c:pt idx="28" formatCode="0.0">
                  <c:v>7.9000000000000057</c:v>
                </c:pt>
                <c:pt idx="29" formatCode="0.0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AF-4A4B-B3FB-332BD73C7B66}"/>
            </c:ext>
          </c:extLst>
        </c:ser>
        <c:ser>
          <c:idx val="1"/>
          <c:order val="1"/>
          <c:tx>
            <c:strRef>
              <c:f>'5nod_dati'!$Q$526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BAF-4A4B-B3FB-332BD73C7B6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BAF-4A4B-B3FB-332BD73C7B6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BAF-4A4B-B3FB-332BD73C7B6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BAF-4A4B-B3FB-332BD73C7B66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BAF-4A4B-B3FB-332BD73C7B6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BAF-4A4B-B3FB-332BD73C7B6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BAF-4A4B-B3FB-332BD73C7B6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BAF-4A4B-B3FB-332BD73C7B66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BAF-4A4B-B3FB-332BD73C7B66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BAF-4A4B-B3FB-332BD73C7B66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BAF-4A4B-B3FB-332BD73C7B66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2BAF-4A4B-B3FB-332BD73C7B66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2BAF-4A4B-B3FB-332BD73C7B66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2BAF-4A4B-B3FB-332BD73C7B66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2BAF-4A4B-B3FB-332BD73C7B66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2BAF-4A4B-B3FB-332BD73C7B66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2BAF-4A4B-B3FB-332BD73C7B66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2BAF-4A4B-B3FB-332BD73C7B66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2BAF-4A4B-B3FB-332BD73C7B66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2BAF-4A4B-B3FB-332BD73C7B66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2BAF-4A4B-B3FB-332BD73C7B66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2BAF-4A4B-B3FB-332BD73C7B66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2BAF-4A4B-B3FB-332BD73C7B6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'5nod_dati'!$Q$527:$Q$556</c:f>
              <c:numCache>
                <c:formatCode>General</c:formatCode>
                <c:ptCount val="30"/>
                <c:pt idx="0" formatCode="0">
                  <c:v>11</c:v>
                </c:pt>
                <c:pt idx="2" formatCode="0">
                  <c:v>9.6</c:v>
                </c:pt>
                <c:pt idx="3" formatCode="0">
                  <c:v>12.2</c:v>
                </c:pt>
                <c:pt idx="5" formatCode="0">
                  <c:v>30.3</c:v>
                </c:pt>
                <c:pt idx="6" formatCode="0">
                  <c:v>14.8</c:v>
                </c:pt>
                <c:pt idx="7" formatCode="0">
                  <c:v>7.9</c:v>
                </c:pt>
                <c:pt idx="8" formatCode="0">
                  <c:v>4.9000000000000004</c:v>
                </c:pt>
                <c:pt idx="9" formatCode="0">
                  <c:v>8.9</c:v>
                </c:pt>
                <c:pt idx="10" formatCode="0">
                  <c:v>10.1</c:v>
                </c:pt>
                <c:pt idx="12" formatCode="0">
                  <c:v>18.3</c:v>
                </c:pt>
                <c:pt idx="13" formatCode="0">
                  <c:v>10.4</c:v>
                </c:pt>
                <c:pt idx="14" formatCode="0">
                  <c:v>10.4</c:v>
                </c:pt>
                <c:pt idx="16" formatCode="0">
                  <c:v>10.6</c:v>
                </c:pt>
                <c:pt idx="17" formatCode="0">
                  <c:v>13.9</c:v>
                </c:pt>
                <c:pt idx="19" formatCode="0">
                  <c:v>16.8</c:v>
                </c:pt>
                <c:pt idx="20" formatCode="0">
                  <c:v>8</c:v>
                </c:pt>
                <c:pt idx="21" formatCode="0">
                  <c:v>9.6999999999999993</c:v>
                </c:pt>
                <c:pt idx="23" formatCode="0">
                  <c:v>14</c:v>
                </c:pt>
                <c:pt idx="24" formatCode="0">
                  <c:v>11.1</c:v>
                </c:pt>
                <c:pt idx="25" formatCode="0">
                  <c:v>8</c:v>
                </c:pt>
                <c:pt idx="26" formatCode="0">
                  <c:v>16</c:v>
                </c:pt>
                <c:pt idx="28" formatCode="0">
                  <c:v>18.2</c:v>
                </c:pt>
                <c:pt idx="29" formatCode="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BAF-4A4B-B3FB-332BD73C7B66}"/>
            </c:ext>
          </c:extLst>
        </c:ser>
        <c:ser>
          <c:idx val="2"/>
          <c:order val="2"/>
          <c:tx>
            <c:strRef>
              <c:f>'5nod_dati'!$R$526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2BAF-4A4B-B3FB-332BD73C7B66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2BAF-4A4B-B3FB-332BD73C7B6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2BAF-4A4B-B3FB-332BD73C7B6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2BAF-4A4B-B3FB-332BD73C7B66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2BAF-4A4B-B3FB-332BD73C7B6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2BAF-4A4B-B3FB-332BD73C7B6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2BAF-4A4B-B3FB-332BD73C7B6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2BAF-4A4B-B3FB-332BD73C7B66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2BAF-4A4B-B3FB-332BD73C7B6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'5nod_dati'!$R$527:$R$556</c:f>
              <c:numCache>
                <c:formatCode>General</c:formatCode>
                <c:ptCount val="30"/>
                <c:pt idx="0" formatCode="0">
                  <c:v>23.9</c:v>
                </c:pt>
                <c:pt idx="2" formatCode="0">
                  <c:v>22.8</c:v>
                </c:pt>
                <c:pt idx="3" formatCode="0">
                  <c:v>24.9</c:v>
                </c:pt>
                <c:pt idx="5" formatCode="0">
                  <c:v>20.8</c:v>
                </c:pt>
                <c:pt idx="6" formatCode="0">
                  <c:v>32.9</c:v>
                </c:pt>
                <c:pt idx="7" formatCode="0">
                  <c:v>26.9</c:v>
                </c:pt>
                <c:pt idx="8" formatCode="0">
                  <c:v>20.7</c:v>
                </c:pt>
                <c:pt idx="9" formatCode="0">
                  <c:v>16.600000000000001</c:v>
                </c:pt>
                <c:pt idx="10" formatCode="0">
                  <c:v>25</c:v>
                </c:pt>
                <c:pt idx="12" formatCode="0">
                  <c:v>14</c:v>
                </c:pt>
                <c:pt idx="13" formatCode="0">
                  <c:v>23.3</c:v>
                </c:pt>
                <c:pt idx="14" formatCode="0">
                  <c:v>26.6</c:v>
                </c:pt>
                <c:pt idx="16" formatCode="0">
                  <c:v>23.2</c:v>
                </c:pt>
                <c:pt idx="17" formatCode="0">
                  <c:v>41.9</c:v>
                </c:pt>
                <c:pt idx="19" formatCode="0">
                  <c:v>27.3</c:v>
                </c:pt>
                <c:pt idx="20" formatCode="0">
                  <c:v>19.899999999999999</c:v>
                </c:pt>
                <c:pt idx="21" formatCode="0">
                  <c:v>26.1</c:v>
                </c:pt>
                <c:pt idx="23" formatCode="0">
                  <c:v>20</c:v>
                </c:pt>
                <c:pt idx="24" formatCode="0">
                  <c:v>29.3</c:v>
                </c:pt>
                <c:pt idx="25" formatCode="0">
                  <c:v>29.9</c:v>
                </c:pt>
                <c:pt idx="26" formatCode="0">
                  <c:v>17.600000000000001</c:v>
                </c:pt>
                <c:pt idx="28" formatCode="0">
                  <c:v>32.799999999999997</c:v>
                </c:pt>
                <c:pt idx="29" formatCode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BAF-4A4B-B3FB-332BD73C7B66}"/>
            </c:ext>
          </c:extLst>
        </c:ser>
        <c:ser>
          <c:idx val="3"/>
          <c:order val="3"/>
          <c:tx>
            <c:strRef>
              <c:f>'5nod_dati'!$S$526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2BAF-4A4B-B3FB-332BD73C7B66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2BAF-4A4B-B3FB-332BD73C7B66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2BAF-4A4B-B3FB-332BD73C7B66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2BAF-4A4B-B3FB-332BD73C7B66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2BAF-4A4B-B3FB-332BD73C7B66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2BAF-4A4B-B3FB-332BD73C7B66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2BAF-4A4B-B3FB-332BD73C7B66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2BAF-4A4B-B3FB-332BD73C7B66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2BAF-4A4B-B3FB-332BD73C7B66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2BAF-4A4B-B3FB-332BD73C7B66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2BAF-4A4B-B3FB-332BD73C7B66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2BAF-4A4B-B3FB-332BD73C7B66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2BAF-4A4B-B3FB-332BD73C7B66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2BAF-4A4B-B3FB-332BD73C7B66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2BAF-4A4B-B3FB-332BD73C7B66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2BAF-4A4B-B3FB-332BD73C7B66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2BAF-4A4B-B3FB-332BD73C7B66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2BAF-4A4B-B3FB-332BD73C7B66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2BAF-4A4B-B3FB-332BD73C7B66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2BAF-4A4B-B3FB-332BD73C7B66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2BAF-4A4B-B3FB-332BD73C7B66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2BAF-4A4B-B3FB-332BD73C7B66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2BAF-4A4B-B3FB-332BD73C7B66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2BAF-4A4B-B3FB-332BD73C7B66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2BAF-4A4B-B3FB-332BD73C7B66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2BAF-4A4B-B3FB-332BD73C7B66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2BAF-4A4B-B3FB-332BD73C7B66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2BAF-4A4B-B3FB-332BD73C7B66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2BAF-4A4B-B3FB-332BD73C7B66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2BAF-4A4B-B3FB-332BD73C7B66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2BAF-4A4B-B3FB-332BD73C7B66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2BAF-4A4B-B3FB-332BD73C7B66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2BAF-4A4B-B3FB-332BD73C7B66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2BAF-4A4B-B3FB-332BD73C7B66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2BAF-4A4B-B3FB-332BD73C7B66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2BAF-4A4B-B3FB-332BD73C7B66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2BAF-4A4B-B3FB-332BD73C7B66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2BAF-4A4B-B3FB-332BD73C7B66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2BAF-4A4B-B3FB-332BD73C7B66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2BAF-4A4B-B3FB-332BD73C7B66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'5nod_dati'!$S$527:$S$556</c:f>
              <c:numCache>
                <c:formatCode>General</c:formatCode>
                <c:ptCount val="30"/>
                <c:pt idx="0" formatCode="0">
                  <c:v>8.3000000000000007</c:v>
                </c:pt>
                <c:pt idx="2" formatCode="0">
                  <c:v>7.2</c:v>
                </c:pt>
                <c:pt idx="3" formatCode="0">
                  <c:v>9.3000000000000007</c:v>
                </c:pt>
                <c:pt idx="5" formatCode="0">
                  <c:v>16.399999999999999</c:v>
                </c:pt>
                <c:pt idx="6" formatCode="0">
                  <c:v>13.1</c:v>
                </c:pt>
                <c:pt idx="7" formatCode="0">
                  <c:v>6.5</c:v>
                </c:pt>
                <c:pt idx="8" formatCode="0">
                  <c:v>5.3</c:v>
                </c:pt>
                <c:pt idx="9" formatCode="0">
                  <c:v>3.5</c:v>
                </c:pt>
                <c:pt idx="10" formatCode="0">
                  <c:v>9.4</c:v>
                </c:pt>
                <c:pt idx="12" formatCode="0">
                  <c:v>10</c:v>
                </c:pt>
                <c:pt idx="13" formatCode="0">
                  <c:v>6.5</c:v>
                </c:pt>
                <c:pt idx="14" formatCode="0">
                  <c:v>10.6</c:v>
                </c:pt>
                <c:pt idx="16" formatCode="0">
                  <c:v>7.9</c:v>
                </c:pt>
                <c:pt idx="17" formatCode="0">
                  <c:v>18.8</c:v>
                </c:pt>
                <c:pt idx="19" formatCode="0">
                  <c:v>6.7</c:v>
                </c:pt>
                <c:pt idx="20" formatCode="0">
                  <c:v>8.6</c:v>
                </c:pt>
                <c:pt idx="21" formatCode="0">
                  <c:v>9.4</c:v>
                </c:pt>
                <c:pt idx="23" formatCode="0">
                  <c:v>6.3</c:v>
                </c:pt>
                <c:pt idx="24" formatCode="0">
                  <c:v>5.5</c:v>
                </c:pt>
                <c:pt idx="25" formatCode="0">
                  <c:v>9.1999999999999993</c:v>
                </c:pt>
                <c:pt idx="26" formatCode="0">
                  <c:v>15.2</c:v>
                </c:pt>
                <c:pt idx="28" formatCode="0">
                  <c:v>12</c:v>
                </c:pt>
                <c:pt idx="29" formatCode="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2BAF-4A4B-B3FB-332BD73C7B66}"/>
            </c:ext>
          </c:extLst>
        </c:ser>
        <c:ser>
          <c:idx val="4"/>
          <c:order val="4"/>
          <c:tx>
            <c:strRef>
              <c:f>'5nod_dati'!$T$526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2BAF-4A4B-B3FB-332BD73C7B6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2BAF-4A4B-B3FB-332BD73C7B66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2BAF-4A4B-B3FB-332BD73C7B66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2BAF-4A4B-B3FB-332BD73C7B66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2BAF-4A4B-B3FB-332BD73C7B66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2BAF-4A4B-B3FB-332BD73C7B66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2BAF-4A4B-B3FB-332BD73C7B66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2BAF-4A4B-B3FB-332BD73C7B66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2BAF-4A4B-B3FB-332BD73C7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'5nod_dati'!$T$527:$T$556</c:f>
              <c:numCache>
                <c:formatCode>General</c:formatCode>
                <c:ptCount val="30"/>
                <c:pt idx="0" formatCode="0">
                  <c:v>2.2999999999999998</c:v>
                </c:pt>
                <c:pt idx="2" formatCode="0">
                  <c:v>3</c:v>
                </c:pt>
                <c:pt idx="3" formatCode="0">
                  <c:v>1.6</c:v>
                </c:pt>
                <c:pt idx="6" formatCode="0">
                  <c:v>6.3</c:v>
                </c:pt>
                <c:pt idx="7" formatCode="0">
                  <c:v>2.2000000000000002</c:v>
                </c:pt>
                <c:pt idx="8" formatCode="0">
                  <c:v>1</c:v>
                </c:pt>
                <c:pt idx="9" formatCode="0">
                  <c:v>4.3</c:v>
                </c:pt>
                <c:pt idx="13" formatCode="0">
                  <c:v>2.5</c:v>
                </c:pt>
                <c:pt idx="14" formatCode="0">
                  <c:v>2.4</c:v>
                </c:pt>
                <c:pt idx="16" formatCode="0">
                  <c:v>2</c:v>
                </c:pt>
                <c:pt idx="19" formatCode="0">
                  <c:v>1.9</c:v>
                </c:pt>
                <c:pt idx="20" formatCode="0">
                  <c:v>3.8</c:v>
                </c:pt>
                <c:pt idx="21" formatCode="0">
                  <c:v>0.5</c:v>
                </c:pt>
                <c:pt idx="23" formatCode="0">
                  <c:v>2.6</c:v>
                </c:pt>
                <c:pt idx="24" formatCode="0">
                  <c:v>0.9</c:v>
                </c:pt>
                <c:pt idx="25" formatCode="0">
                  <c:v>3.3</c:v>
                </c:pt>
                <c:pt idx="26" formatCode="0">
                  <c:v>3.4</c:v>
                </c:pt>
                <c:pt idx="28" formatCode="0">
                  <c:v>3.1</c:v>
                </c:pt>
                <c:pt idx="29" formatCode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5-2BAF-4A4B-B3FB-332BD73C7B66}"/>
            </c:ext>
          </c:extLst>
        </c:ser>
        <c:ser>
          <c:idx val="5"/>
          <c:order val="5"/>
          <c:tx>
            <c:strRef>
              <c:f>'5nod_dati'!$U$526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'5nod_dati'!$U$527:$U$556</c:f>
              <c:numCache>
                <c:formatCode>General</c:formatCode>
                <c:ptCount val="30"/>
                <c:pt idx="0" formatCode="0.0">
                  <c:v>14</c:v>
                </c:pt>
                <c:pt idx="2" formatCode="0.0">
                  <c:v>14.400000000000002</c:v>
                </c:pt>
                <c:pt idx="3" formatCode="0.0">
                  <c:v>13.7</c:v>
                </c:pt>
                <c:pt idx="5" formatCode="0.0">
                  <c:v>8.2000000000000028</c:v>
                </c:pt>
                <c:pt idx="6" formatCode="0.0">
                  <c:v>5.2000000000000011</c:v>
                </c:pt>
                <c:pt idx="7" formatCode="0.0">
                  <c:v>15.900000000000002</c:v>
                </c:pt>
                <c:pt idx="8" formatCode="0.0">
                  <c:v>18.3</c:v>
                </c:pt>
                <c:pt idx="9" formatCode="0.0">
                  <c:v>16.8</c:v>
                </c:pt>
                <c:pt idx="10" formatCode="0.0">
                  <c:v>15.200000000000001</c:v>
                </c:pt>
                <c:pt idx="12" formatCode="0.0">
                  <c:v>14.600000000000001</c:v>
                </c:pt>
                <c:pt idx="13" formatCode="0.0">
                  <c:v>15.600000000000001</c:v>
                </c:pt>
                <c:pt idx="14" formatCode="0.0">
                  <c:v>11.600000000000003</c:v>
                </c:pt>
                <c:pt idx="16" formatCode="0.0">
                  <c:v>14.700000000000001</c:v>
                </c:pt>
                <c:pt idx="17" formatCode="0.0">
                  <c:v>5.8000000000000007</c:v>
                </c:pt>
                <c:pt idx="19" formatCode="0.0">
                  <c:v>16.000000000000004</c:v>
                </c:pt>
                <c:pt idx="20" formatCode="0.0">
                  <c:v>12.200000000000001</c:v>
                </c:pt>
                <c:pt idx="21" formatCode="0.0">
                  <c:v>14.700000000000001</c:v>
                </c:pt>
                <c:pt idx="23" formatCode="0.0">
                  <c:v>15.7</c:v>
                </c:pt>
                <c:pt idx="24" formatCode="0.0">
                  <c:v>18.200000000000003</c:v>
                </c:pt>
                <c:pt idx="25" formatCode="0.0">
                  <c:v>12.100000000000001</c:v>
                </c:pt>
                <c:pt idx="26" formatCode="0.0">
                  <c:v>6.0000000000000036</c:v>
                </c:pt>
                <c:pt idx="28" formatCode="0.0">
                  <c:v>9.5</c:v>
                </c:pt>
                <c:pt idx="29" formatCode="0.0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6-2BAF-4A4B-B3FB-332BD73C7B66}"/>
            </c:ext>
          </c:extLst>
        </c:ser>
        <c:ser>
          <c:idx val="6"/>
          <c:order val="6"/>
          <c:tx>
            <c:strRef>
              <c:f>'5nod_dati'!$V$526</c:f>
              <c:strCache>
                <c:ptCount val="1"/>
                <c:pt idx="0">
                  <c:v>Neattiecas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'5nod_dati'!$V$527:$V$556</c:f>
              <c:numCache>
                <c:formatCode>General</c:formatCode>
                <c:ptCount val="30"/>
                <c:pt idx="0" formatCode="0">
                  <c:v>50.1</c:v>
                </c:pt>
                <c:pt idx="2" formatCode="0">
                  <c:v>51.9</c:v>
                </c:pt>
                <c:pt idx="3" formatCode="0">
                  <c:v>48.4</c:v>
                </c:pt>
                <c:pt idx="5" formatCode="0">
                  <c:v>32.5</c:v>
                </c:pt>
                <c:pt idx="6" formatCode="0">
                  <c:v>31.4</c:v>
                </c:pt>
                <c:pt idx="7" formatCode="0">
                  <c:v>52.2</c:v>
                </c:pt>
                <c:pt idx="8" formatCode="0">
                  <c:v>62.5</c:v>
                </c:pt>
                <c:pt idx="9" formatCode="0">
                  <c:v>61.2</c:v>
                </c:pt>
                <c:pt idx="10" formatCode="0">
                  <c:v>49.3</c:v>
                </c:pt>
                <c:pt idx="12" formatCode="0">
                  <c:v>54.8</c:v>
                </c:pt>
                <c:pt idx="13" formatCode="0">
                  <c:v>52.1</c:v>
                </c:pt>
                <c:pt idx="14" formatCode="0">
                  <c:v>46.4</c:v>
                </c:pt>
                <c:pt idx="16" formatCode="0">
                  <c:v>51.6</c:v>
                </c:pt>
                <c:pt idx="17" formatCode="0">
                  <c:v>25.4</c:v>
                </c:pt>
                <c:pt idx="19" formatCode="0">
                  <c:v>44.4</c:v>
                </c:pt>
                <c:pt idx="20" formatCode="0">
                  <c:v>55.1</c:v>
                </c:pt>
                <c:pt idx="21" formatCode="0">
                  <c:v>48.5</c:v>
                </c:pt>
                <c:pt idx="23" formatCode="0">
                  <c:v>55</c:v>
                </c:pt>
                <c:pt idx="24" formatCode="0">
                  <c:v>49.9</c:v>
                </c:pt>
                <c:pt idx="25" formatCode="0">
                  <c:v>44.8</c:v>
                </c:pt>
                <c:pt idx="26" formatCode="0">
                  <c:v>41.9</c:v>
                </c:pt>
                <c:pt idx="28" formatCode="0">
                  <c:v>30.7</c:v>
                </c:pt>
                <c:pt idx="29" formatCode="0">
                  <c:v>59.8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7-2BAF-4A4B-B3FB-332BD73C7B66}"/>
            </c:ext>
          </c:extLst>
        </c:ser>
        <c:ser>
          <c:idx val="7"/>
          <c:order val="7"/>
          <c:tx>
            <c:strRef>
              <c:f>'5nod_dati'!$W$526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'5nod_dati'!$W$527:$W$556</c:f>
              <c:numCache>
                <c:formatCode>General</c:formatCode>
                <c:ptCount val="30"/>
                <c:pt idx="0" formatCode="0.0">
                  <c:v>17.399999999999999</c:v>
                </c:pt>
                <c:pt idx="2" formatCode="0.0">
                  <c:v>15.600000000000001</c:v>
                </c:pt>
                <c:pt idx="3" formatCode="0.0">
                  <c:v>19.100000000000001</c:v>
                </c:pt>
                <c:pt idx="5" formatCode="0.0">
                  <c:v>35</c:v>
                </c:pt>
                <c:pt idx="6" formatCode="0.0">
                  <c:v>36.1</c:v>
                </c:pt>
                <c:pt idx="7" formatCode="0.0">
                  <c:v>15.299999999999997</c:v>
                </c:pt>
                <c:pt idx="8" formatCode="0.0">
                  <c:v>5</c:v>
                </c:pt>
                <c:pt idx="9" formatCode="0.0">
                  <c:v>6.2999999999999972</c:v>
                </c:pt>
                <c:pt idx="10" formatCode="0.0">
                  <c:v>18.200000000000003</c:v>
                </c:pt>
                <c:pt idx="12" formatCode="0.0">
                  <c:v>12.700000000000003</c:v>
                </c:pt>
                <c:pt idx="13" formatCode="0.0">
                  <c:v>15.399999999999999</c:v>
                </c:pt>
                <c:pt idx="14" formatCode="0.0">
                  <c:v>21.1</c:v>
                </c:pt>
                <c:pt idx="16" formatCode="0.0">
                  <c:v>15.899999999999999</c:v>
                </c:pt>
                <c:pt idx="17" formatCode="0.0">
                  <c:v>42.1</c:v>
                </c:pt>
                <c:pt idx="19" formatCode="0.0">
                  <c:v>23.1</c:v>
                </c:pt>
                <c:pt idx="20" formatCode="0.0">
                  <c:v>12.399999999999999</c:v>
                </c:pt>
                <c:pt idx="21" formatCode="0.0">
                  <c:v>19</c:v>
                </c:pt>
                <c:pt idx="23" formatCode="0.0">
                  <c:v>12.5</c:v>
                </c:pt>
                <c:pt idx="24" formatCode="0.0">
                  <c:v>17.600000000000001</c:v>
                </c:pt>
                <c:pt idx="25" formatCode="0.0">
                  <c:v>22.700000000000003</c:v>
                </c:pt>
                <c:pt idx="26" formatCode="0.0">
                  <c:v>25.6</c:v>
                </c:pt>
                <c:pt idx="28" formatCode="0.0">
                  <c:v>36.799999999999997</c:v>
                </c:pt>
                <c:pt idx="29" formatCode="0.0">
                  <c:v>7.7000000000000028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8-2BAF-4A4B-B3FB-332BD73C7B66}"/>
            </c:ext>
          </c:extLst>
        </c:ser>
        <c:ser>
          <c:idx val="8"/>
          <c:order val="8"/>
          <c:tx>
            <c:strRef>
              <c:f>'5nod_dati'!$X$526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'5nod_dati'!$O$527:$O$556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'5nod_dati'!$X$527:$X$556</c:f>
              <c:numCache>
                <c:formatCode>General</c:formatCode>
                <c:ptCount val="30"/>
                <c:pt idx="0" formatCode="0">
                  <c:v>4.5</c:v>
                </c:pt>
                <c:pt idx="2" formatCode="0">
                  <c:v>5.4</c:v>
                </c:pt>
                <c:pt idx="3" formatCode="0">
                  <c:v>3.6</c:v>
                </c:pt>
                <c:pt idx="5" formatCode="0">
                  <c:v>0</c:v>
                </c:pt>
                <c:pt idx="6" formatCode="0">
                  <c:v>1.5</c:v>
                </c:pt>
                <c:pt idx="7" formatCode="0">
                  <c:v>4.3</c:v>
                </c:pt>
                <c:pt idx="8" formatCode="0">
                  <c:v>5.6</c:v>
                </c:pt>
                <c:pt idx="9" formatCode="0">
                  <c:v>5.5</c:v>
                </c:pt>
                <c:pt idx="10" formatCode="0">
                  <c:v>6.2</c:v>
                </c:pt>
                <c:pt idx="12" formatCode="0">
                  <c:v>2.8</c:v>
                </c:pt>
                <c:pt idx="13" formatCode="0">
                  <c:v>5.3</c:v>
                </c:pt>
                <c:pt idx="14" formatCode="0">
                  <c:v>3.6</c:v>
                </c:pt>
                <c:pt idx="16" formatCode="0">
                  <c:v>4.7</c:v>
                </c:pt>
                <c:pt idx="17" formatCode="0">
                  <c:v>0</c:v>
                </c:pt>
                <c:pt idx="19" formatCode="0">
                  <c:v>2.8</c:v>
                </c:pt>
                <c:pt idx="20" formatCode="0">
                  <c:v>4.5999999999999996</c:v>
                </c:pt>
                <c:pt idx="21" formatCode="0">
                  <c:v>5.8</c:v>
                </c:pt>
                <c:pt idx="23" formatCode="0">
                  <c:v>2.2000000000000002</c:v>
                </c:pt>
                <c:pt idx="24" formatCode="0">
                  <c:v>3.3</c:v>
                </c:pt>
                <c:pt idx="25" formatCode="0">
                  <c:v>4.9000000000000004</c:v>
                </c:pt>
                <c:pt idx="26" formatCode="0">
                  <c:v>5.9</c:v>
                </c:pt>
                <c:pt idx="28" formatCode="0">
                  <c:v>3.1</c:v>
                </c:pt>
                <c:pt idx="29" formatCode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9-2BAF-4A4B-B3FB-332BD73C7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58.9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6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9689711147521091"/>
          <c:y val="9.190991794837124E-3"/>
          <c:w val="0.80310288852478917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5992835659491063"/>
          <c:y val="5.572812643874219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25474322147499801"/>
          <c:y val="4.4099400268323666E-2"/>
          <c:w val="0.56115305036340202"/>
          <c:h val="0.8935757571658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'5nod_dati'!$AA$526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28F8-41E2-B76C-42EB0FC7D01D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28F8-41E2-B76C-42EB0FC7D01D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28F8-41E2-B76C-42EB0FC7D01D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28F8-41E2-B76C-42EB0FC7D01D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28F8-41E2-B76C-42EB0FC7D01D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28F8-41E2-B76C-42EB0FC7D01D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28F8-41E2-B76C-42EB0FC7D01D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8F8-41E2-B76C-42EB0FC7D01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8F8-41E2-B76C-42EB0FC7D01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8F8-41E2-B76C-42EB0FC7D01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8F8-41E2-B76C-42EB0FC7D01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8F8-41E2-B76C-42EB0FC7D01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8F8-41E2-B76C-42EB0FC7D01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8F8-41E2-B76C-42EB0FC7D01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8F8-41E2-B76C-42EB0FC7D01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8F8-41E2-B76C-42EB0FC7D01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'5nod_dati'!$AA$527:$AA$556</c:f>
              <c:numCache>
                <c:formatCode>General</c:formatCode>
                <c:ptCount val="30"/>
                <c:pt idx="0" formatCode="0.0">
                  <c:v>16.5</c:v>
                </c:pt>
                <c:pt idx="2" formatCode="0.0">
                  <c:v>14.4</c:v>
                </c:pt>
                <c:pt idx="3" formatCode="0.0">
                  <c:v>18.399999999999999</c:v>
                </c:pt>
                <c:pt idx="5" formatCode="0.0">
                  <c:v>32.5</c:v>
                </c:pt>
                <c:pt idx="6" formatCode="0.0">
                  <c:v>18.399999999999999</c:v>
                </c:pt>
                <c:pt idx="7" formatCode="0.0">
                  <c:v>15.900000000000002</c:v>
                </c:pt>
                <c:pt idx="8" formatCode="0.0">
                  <c:v>11.6</c:v>
                </c:pt>
                <c:pt idx="9" formatCode="0.0">
                  <c:v>11.150000000000002</c:v>
                </c:pt>
                <c:pt idx="10" formatCode="0.0">
                  <c:v>17.900000000000002</c:v>
                </c:pt>
                <c:pt idx="12" formatCode="0.0">
                  <c:v>20.3</c:v>
                </c:pt>
                <c:pt idx="13" formatCode="0.0">
                  <c:v>16.3</c:v>
                </c:pt>
                <c:pt idx="14" formatCode="0.0">
                  <c:v>16.000000000000004</c:v>
                </c:pt>
                <c:pt idx="16" formatCode="0.0">
                  <c:v>16.25</c:v>
                </c:pt>
                <c:pt idx="17" formatCode="0.0">
                  <c:v>25.450000000000003</c:v>
                </c:pt>
                <c:pt idx="19" formatCode="0.0">
                  <c:v>25.200000000000003</c:v>
                </c:pt>
                <c:pt idx="20" formatCode="0.0">
                  <c:v>9.85</c:v>
                </c:pt>
                <c:pt idx="21" formatCode="0.0">
                  <c:v>17.55</c:v>
                </c:pt>
                <c:pt idx="23" formatCode="0.0">
                  <c:v>18.25</c:v>
                </c:pt>
                <c:pt idx="24" formatCode="0.0">
                  <c:v>22.1</c:v>
                </c:pt>
                <c:pt idx="25" formatCode="0.0">
                  <c:v>15.05</c:v>
                </c:pt>
                <c:pt idx="26" formatCode="0.0">
                  <c:v>13.8</c:v>
                </c:pt>
                <c:pt idx="28" formatCode="0.0">
                  <c:v>25.499999999999993</c:v>
                </c:pt>
                <c:pt idx="29" formatCode="0.0">
                  <c:v>11.95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F8-41E2-B76C-42EB0FC7D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5447137735229"/>
          <c:y val="5.0431029454651513E-2"/>
          <c:w val="0.7178450928928003"/>
          <c:h val="0.885897200349956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'5nod_dati'!$B$636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'5nod_dati'!$A$637:$A$666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'5nod_dati'!$B$637:$B$666</c:f>
              <c:numCache>
                <c:formatCode>General</c:formatCode>
                <c:ptCount val="30"/>
                <c:pt idx="0" formatCode="0.0">
                  <c:v>25</c:v>
                </c:pt>
                <c:pt idx="2" formatCode="0.0">
                  <c:v>22.200000000000003</c:v>
                </c:pt>
                <c:pt idx="3" formatCode="0.0">
                  <c:v>27.6</c:v>
                </c:pt>
                <c:pt idx="5" formatCode="0.0">
                  <c:v>5.9000000000000057</c:v>
                </c:pt>
                <c:pt idx="6" formatCode="0.0">
                  <c:v>39.5</c:v>
                </c:pt>
                <c:pt idx="7" formatCode="0.0">
                  <c:v>29.700000000000003</c:v>
                </c:pt>
                <c:pt idx="8" formatCode="0.0">
                  <c:v>26.200000000000003</c:v>
                </c:pt>
                <c:pt idx="9" formatCode="0.0">
                  <c:v>30.400000000000006</c:v>
                </c:pt>
                <c:pt idx="10" formatCode="0.0">
                  <c:v>15</c:v>
                </c:pt>
                <c:pt idx="12" formatCode="0.0">
                  <c:v>23.200000000000003</c:v>
                </c:pt>
                <c:pt idx="13" formatCode="0.0">
                  <c:v>18.200000000000003</c:v>
                </c:pt>
                <c:pt idx="14" formatCode="0.0">
                  <c:v>34.900000000000006</c:v>
                </c:pt>
                <c:pt idx="16" formatCode="0.0">
                  <c:v>26.200000000000003</c:v>
                </c:pt>
                <c:pt idx="17" formatCode="0.0">
                  <c:v>3.1000000000000085</c:v>
                </c:pt>
                <c:pt idx="19" formatCode="0.0">
                  <c:v>29.4</c:v>
                </c:pt>
                <c:pt idx="20" formatCode="0.0">
                  <c:v>25.700000000000006</c:v>
                </c:pt>
                <c:pt idx="21" formatCode="0.0">
                  <c:v>20.200000000000003</c:v>
                </c:pt>
                <c:pt idx="23" formatCode="0.0">
                  <c:v>24.500000000000007</c:v>
                </c:pt>
                <c:pt idx="24" formatCode="0.0">
                  <c:v>21</c:v>
                </c:pt>
                <c:pt idx="25" formatCode="0.0">
                  <c:v>23.800000000000004</c:v>
                </c:pt>
                <c:pt idx="26" formatCode="0.0">
                  <c:v>34.1</c:v>
                </c:pt>
                <c:pt idx="28" formatCode="0.0">
                  <c:v>31.900000000000006</c:v>
                </c:pt>
                <c:pt idx="29" formatCode="0.0">
                  <c:v>21.700000000000006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F-4252-9851-BD5C1A780D2E}"/>
            </c:ext>
          </c:extLst>
        </c:ser>
        <c:ser>
          <c:idx val="1"/>
          <c:order val="1"/>
          <c:tx>
            <c:strRef>
              <c:f>'5nod_dati'!$C$636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C5F-4252-9851-BD5C1A780D2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C5F-4252-9851-BD5C1A780D2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C5F-4252-9851-BD5C1A780D2E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5F-4252-9851-BD5C1A780D2E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C5F-4252-9851-BD5C1A780D2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C5F-4252-9851-BD5C1A780D2E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5F-4252-9851-BD5C1A780D2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5F-4252-9851-BD5C1A780D2E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C5F-4252-9851-BD5C1A780D2E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C5F-4252-9851-BD5C1A780D2E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8C5F-4252-9851-BD5C1A780D2E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8C5F-4252-9851-BD5C1A780D2E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C5F-4252-9851-BD5C1A780D2E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8C5F-4252-9851-BD5C1A780D2E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8C5F-4252-9851-BD5C1A780D2E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8C5F-4252-9851-BD5C1A780D2E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8C5F-4252-9851-BD5C1A780D2E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8C5F-4252-9851-BD5C1A780D2E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8C5F-4252-9851-BD5C1A780D2E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C5F-4252-9851-BD5C1A780D2E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8C5F-4252-9851-BD5C1A780D2E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8C5F-4252-9851-BD5C1A780D2E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8C5F-4252-9851-BD5C1A780D2E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8C5F-4252-9851-BD5C1A780D2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'5nod_dati'!$A$637:$A$666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'5nod_dati'!$C$637:$C$666</c:f>
              <c:numCache>
                <c:formatCode>General</c:formatCode>
                <c:ptCount val="30"/>
                <c:pt idx="0" formatCode="0">
                  <c:v>3.7</c:v>
                </c:pt>
                <c:pt idx="2" formatCode="0">
                  <c:v>5.5</c:v>
                </c:pt>
                <c:pt idx="3" formatCode="0">
                  <c:v>2</c:v>
                </c:pt>
                <c:pt idx="5" formatCode="0">
                  <c:v>9.8000000000000007</c:v>
                </c:pt>
                <c:pt idx="6" formatCode="0">
                  <c:v>1.1000000000000001</c:v>
                </c:pt>
                <c:pt idx="7" formatCode="0">
                  <c:v>2.4</c:v>
                </c:pt>
                <c:pt idx="8" formatCode="0">
                  <c:v>2.9</c:v>
                </c:pt>
                <c:pt idx="9" formatCode="0">
                  <c:v>2.9</c:v>
                </c:pt>
                <c:pt idx="10" formatCode="0">
                  <c:v>5.0999999999999996</c:v>
                </c:pt>
                <c:pt idx="13" formatCode="0">
                  <c:v>5</c:v>
                </c:pt>
                <c:pt idx="14" formatCode="0">
                  <c:v>2.5</c:v>
                </c:pt>
                <c:pt idx="16" formatCode="0">
                  <c:v>3.6</c:v>
                </c:pt>
                <c:pt idx="17" formatCode="0">
                  <c:v>6.8</c:v>
                </c:pt>
                <c:pt idx="19" formatCode="0">
                  <c:v>3.2</c:v>
                </c:pt>
                <c:pt idx="20" formatCode="0">
                  <c:v>3.8</c:v>
                </c:pt>
                <c:pt idx="21" formatCode="0">
                  <c:v>3.9</c:v>
                </c:pt>
                <c:pt idx="23" formatCode="0">
                  <c:v>3.3</c:v>
                </c:pt>
                <c:pt idx="24" formatCode="0">
                  <c:v>1.6</c:v>
                </c:pt>
                <c:pt idx="25" formatCode="0">
                  <c:v>4.5</c:v>
                </c:pt>
                <c:pt idx="26" formatCode="0">
                  <c:v>3.5</c:v>
                </c:pt>
                <c:pt idx="28" formatCode="0">
                  <c:v>3.3</c:v>
                </c:pt>
                <c:pt idx="29" formatCode="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8C5F-4252-9851-BD5C1A780D2E}"/>
            </c:ext>
          </c:extLst>
        </c:ser>
        <c:ser>
          <c:idx val="2"/>
          <c:order val="2"/>
          <c:tx>
            <c:strRef>
              <c:f>'5nod_dati'!$D$636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8C5F-4252-9851-BD5C1A780D2E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8C5F-4252-9851-BD5C1A780D2E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8C5F-4252-9851-BD5C1A780D2E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8C5F-4252-9851-BD5C1A780D2E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8C5F-4252-9851-BD5C1A780D2E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8C5F-4252-9851-BD5C1A780D2E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8C5F-4252-9851-BD5C1A780D2E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8C5F-4252-9851-BD5C1A780D2E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8C5F-4252-9851-BD5C1A780D2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'5nod_dati'!$A$637:$A$666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'5nod_dati'!$D$637:$D$666</c:f>
              <c:numCache>
                <c:formatCode>General</c:formatCode>
                <c:ptCount val="30"/>
                <c:pt idx="0" formatCode="0">
                  <c:v>24.5</c:v>
                </c:pt>
                <c:pt idx="2" formatCode="0">
                  <c:v>25.5</c:v>
                </c:pt>
                <c:pt idx="3" formatCode="0">
                  <c:v>23.6</c:v>
                </c:pt>
                <c:pt idx="5" formatCode="0">
                  <c:v>37.5</c:v>
                </c:pt>
                <c:pt idx="6" formatCode="0">
                  <c:v>12.6</c:v>
                </c:pt>
                <c:pt idx="7" formatCode="0">
                  <c:v>21.1</c:v>
                </c:pt>
                <c:pt idx="8" formatCode="0">
                  <c:v>24.1</c:v>
                </c:pt>
                <c:pt idx="9" formatCode="0">
                  <c:v>19.899999999999999</c:v>
                </c:pt>
                <c:pt idx="10" formatCode="0">
                  <c:v>33.1</c:v>
                </c:pt>
                <c:pt idx="12" formatCode="0">
                  <c:v>30</c:v>
                </c:pt>
                <c:pt idx="13" formatCode="0">
                  <c:v>30</c:v>
                </c:pt>
                <c:pt idx="14" formatCode="0">
                  <c:v>15.8</c:v>
                </c:pt>
                <c:pt idx="16" formatCode="0">
                  <c:v>23.4</c:v>
                </c:pt>
                <c:pt idx="17" formatCode="0">
                  <c:v>43.3</c:v>
                </c:pt>
                <c:pt idx="19" formatCode="0">
                  <c:v>20.6</c:v>
                </c:pt>
                <c:pt idx="20" formatCode="0">
                  <c:v>23.7</c:v>
                </c:pt>
                <c:pt idx="21" formatCode="0">
                  <c:v>29.1</c:v>
                </c:pt>
                <c:pt idx="23" formatCode="0">
                  <c:v>25.4</c:v>
                </c:pt>
                <c:pt idx="24" formatCode="0">
                  <c:v>30.6</c:v>
                </c:pt>
                <c:pt idx="25" formatCode="0">
                  <c:v>24.9</c:v>
                </c:pt>
                <c:pt idx="26" formatCode="0">
                  <c:v>15.6</c:v>
                </c:pt>
                <c:pt idx="28" formatCode="0">
                  <c:v>18</c:v>
                </c:pt>
                <c:pt idx="29" formatCode="0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8C5F-4252-9851-BD5C1A780D2E}"/>
            </c:ext>
          </c:extLst>
        </c:ser>
        <c:ser>
          <c:idx val="3"/>
          <c:order val="3"/>
          <c:tx>
            <c:strRef>
              <c:f>'5nod_dati'!$E$636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8C5F-4252-9851-BD5C1A780D2E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8C5F-4252-9851-BD5C1A780D2E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8C5F-4252-9851-BD5C1A780D2E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8C5F-4252-9851-BD5C1A780D2E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8C5F-4252-9851-BD5C1A780D2E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8C5F-4252-9851-BD5C1A780D2E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8C5F-4252-9851-BD5C1A780D2E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8C5F-4252-9851-BD5C1A780D2E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8C5F-4252-9851-BD5C1A780D2E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8C5F-4252-9851-BD5C1A780D2E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8C5F-4252-9851-BD5C1A780D2E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8C5F-4252-9851-BD5C1A780D2E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8C5F-4252-9851-BD5C1A780D2E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8C5F-4252-9851-BD5C1A780D2E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8C5F-4252-9851-BD5C1A780D2E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8C5F-4252-9851-BD5C1A780D2E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8C5F-4252-9851-BD5C1A780D2E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8C5F-4252-9851-BD5C1A780D2E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8C5F-4252-9851-BD5C1A780D2E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8C5F-4252-9851-BD5C1A780D2E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8C5F-4252-9851-BD5C1A780D2E}"/>
                </c:ext>
              </c:extLst>
            </c:dLbl>
            <c:dLbl>
              <c:idx val="2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8C5F-4252-9851-BD5C1A780D2E}"/>
                </c:ext>
              </c:extLst>
            </c:dLbl>
            <c:dLbl>
              <c:idx val="2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8C5F-4252-9851-BD5C1A780D2E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8C5F-4252-9851-BD5C1A780D2E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8C5F-4252-9851-BD5C1A780D2E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8C5F-4252-9851-BD5C1A780D2E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8C5F-4252-9851-BD5C1A780D2E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8C5F-4252-9851-BD5C1A780D2E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8C5F-4252-9851-BD5C1A780D2E}"/>
                </c:ext>
              </c:extLst>
            </c:dLbl>
            <c:dLbl>
              <c:idx val="2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8C5F-4252-9851-BD5C1A780D2E}"/>
                </c:ext>
              </c:extLst>
            </c:dLbl>
            <c:dLbl>
              <c:idx val="3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8C5F-4252-9851-BD5C1A780D2E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8C5F-4252-9851-BD5C1A780D2E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8C5F-4252-9851-BD5C1A780D2E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8C5F-4252-9851-BD5C1A780D2E}"/>
                </c:ext>
              </c:extLst>
            </c:dLbl>
            <c:dLbl>
              <c:idx val="3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8C5F-4252-9851-BD5C1A780D2E}"/>
                </c:ext>
              </c:extLst>
            </c:dLbl>
            <c:dLbl>
              <c:idx val="3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8C5F-4252-9851-BD5C1A780D2E}"/>
                </c:ext>
              </c:extLst>
            </c:dLbl>
            <c:dLbl>
              <c:idx val="3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8C5F-4252-9851-BD5C1A780D2E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8C5F-4252-9851-BD5C1A780D2E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8C5F-4252-9851-BD5C1A780D2E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8C5F-4252-9851-BD5C1A780D2E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'5nod_dati'!$A$637:$A$666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'5nod_dati'!$E$637:$E$666</c:f>
              <c:numCache>
                <c:formatCode>General</c:formatCode>
                <c:ptCount val="30"/>
                <c:pt idx="0" formatCode="0">
                  <c:v>36.200000000000003</c:v>
                </c:pt>
                <c:pt idx="2" formatCode="0">
                  <c:v>34.700000000000003</c:v>
                </c:pt>
                <c:pt idx="3" formatCode="0">
                  <c:v>37.5</c:v>
                </c:pt>
                <c:pt idx="5" formatCode="0">
                  <c:v>21.6</c:v>
                </c:pt>
                <c:pt idx="6" formatCode="0">
                  <c:v>49.6</c:v>
                </c:pt>
                <c:pt idx="7" formatCode="0">
                  <c:v>41.1</c:v>
                </c:pt>
                <c:pt idx="8" formatCode="0">
                  <c:v>40.6</c:v>
                </c:pt>
                <c:pt idx="9" formatCode="0">
                  <c:v>38.799999999999997</c:v>
                </c:pt>
                <c:pt idx="10" formatCode="0">
                  <c:v>24.9</c:v>
                </c:pt>
                <c:pt idx="12" formatCode="0">
                  <c:v>40.1</c:v>
                </c:pt>
                <c:pt idx="13" formatCode="0">
                  <c:v>29.5</c:v>
                </c:pt>
                <c:pt idx="14" formatCode="0">
                  <c:v>44.7</c:v>
                </c:pt>
                <c:pt idx="16" formatCode="0">
                  <c:v>36.799999999999997</c:v>
                </c:pt>
                <c:pt idx="17" formatCode="0">
                  <c:v>28.6</c:v>
                </c:pt>
                <c:pt idx="19" formatCode="0">
                  <c:v>46.4</c:v>
                </c:pt>
                <c:pt idx="20" formatCode="0">
                  <c:v>32.4</c:v>
                </c:pt>
                <c:pt idx="21" formatCode="0">
                  <c:v>31.8</c:v>
                </c:pt>
                <c:pt idx="23" formatCode="0">
                  <c:v>41</c:v>
                </c:pt>
                <c:pt idx="24" formatCode="0">
                  <c:v>37.700000000000003</c:v>
                </c:pt>
                <c:pt idx="25" formatCode="0">
                  <c:v>39.9</c:v>
                </c:pt>
                <c:pt idx="26" formatCode="0">
                  <c:v>39</c:v>
                </c:pt>
                <c:pt idx="28" formatCode="0">
                  <c:v>38.200000000000003</c:v>
                </c:pt>
                <c:pt idx="29" formatCode="0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C-8C5F-4252-9851-BD5C1A780D2E}"/>
            </c:ext>
          </c:extLst>
        </c:ser>
        <c:ser>
          <c:idx val="4"/>
          <c:order val="4"/>
          <c:tx>
            <c:strRef>
              <c:f>'5nod_dati'!$F$636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D1452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'5nod_dati'!$A$637:$A$666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'5nod_dati'!$F$637:$F$666</c:f>
              <c:numCache>
                <c:formatCode>General</c:formatCode>
                <c:ptCount val="30"/>
                <c:pt idx="0" formatCode="0">
                  <c:v>18.899999999999999</c:v>
                </c:pt>
                <c:pt idx="2" formatCode="0">
                  <c:v>16.8</c:v>
                </c:pt>
                <c:pt idx="3" formatCode="0">
                  <c:v>20.9</c:v>
                </c:pt>
                <c:pt idx="5" formatCode="0">
                  <c:v>31.1</c:v>
                </c:pt>
                <c:pt idx="6" formatCode="0">
                  <c:v>32.9</c:v>
                </c:pt>
                <c:pt idx="7" formatCode="0">
                  <c:v>28.5</c:v>
                </c:pt>
                <c:pt idx="8" formatCode="0">
                  <c:v>18.899999999999999</c:v>
                </c:pt>
                <c:pt idx="9" formatCode="0">
                  <c:v>12.5</c:v>
                </c:pt>
                <c:pt idx="10" formatCode="0">
                  <c:v>6.1</c:v>
                </c:pt>
                <c:pt idx="12" formatCode="0">
                  <c:v>5.6</c:v>
                </c:pt>
                <c:pt idx="13" formatCode="0">
                  <c:v>14.6</c:v>
                </c:pt>
                <c:pt idx="14" formatCode="0">
                  <c:v>27.5</c:v>
                </c:pt>
                <c:pt idx="16" formatCode="0">
                  <c:v>19.5</c:v>
                </c:pt>
                <c:pt idx="19" formatCode="0">
                  <c:v>19.7</c:v>
                </c:pt>
                <c:pt idx="20" formatCode="0">
                  <c:v>25.6</c:v>
                </c:pt>
                <c:pt idx="21" formatCode="0">
                  <c:v>9.1999999999999993</c:v>
                </c:pt>
                <c:pt idx="23" formatCode="0">
                  <c:v>14.1</c:v>
                </c:pt>
                <c:pt idx="24" formatCode="0">
                  <c:v>13.3</c:v>
                </c:pt>
                <c:pt idx="25" formatCode="0">
                  <c:v>21.9</c:v>
                </c:pt>
                <c:pt idx="26" formatCode="0">
                  <c:v>31</c:v>
                </c:pt>
                <c:pt idx="28" formatCode="0">
                  <c:v>26.3</c:v>
                </c:pt>
                <c:pt idx="29" formatCode="0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D-8C5F-4252-9851-BD5C1A780D2E}"/>
            </c:ext>
          </c:extLst>
        </c:ser>
        <c:ser>
          <c:idx val="5"/>
          <c:order val="5"/>
          <c:tx>
            <c:strRef>
              <c:f>'5nod_dati'!$G$636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</c:spPr>
          <c:invertIfNegative val="0"/>
          <c:cat>
            <c:strRef>
              <c:f>'5nod_dati'!$A$637:$A$666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'5nod_dati'!$G$637:$G$666</c:f>
              <c:numCache>
                <c:formatCode>General</c:formatCode>
                <c:ptCount val="30"/>
                <c:pt idx="0" formatCode="0.0">
                  <c:v>32.999999999999986</c:v>
                </c:pt>
                <c:pt idx="2" formatCode="0.0">
                  <c:v>36.599999999999994</c:v>
                </c:pt>
                <c:pt idx="3" formatCode="0.0">
                  <c:v>29.699999999999989</c:v>
                </c:pt>
                <c:pt idx="5" formatCode="0.0">
                  <c:v>35.399999999999991</c:v>
                </c:pt>
                <c:pt idx="6" formatCode="0.0">
                  <c:v>5.5999999999999943</c:v>
                </c:pt>
                <c:pt idx="7" formatCode="0.0">
                  <c:v>18.499999999999993</c:v>
                </c:pt>
                <c:pt idx="8" formatCode="0.0">
                  <c:v>28.599999999999987</c:v>
                </c:pt>
                <c:pt idx="9" formatCode="0.0">
                  <c:v>36.799999999999997</c:v>
                </c:pt>
                <c:pt idx="10" formatCode="0.0">
                  <c:v>57.1</c:v>
                </c:pt>
                <c:pt idx="12" formatCode="0.0">
                  <c:v>42.4</c:v>
                </c:pt>
                <c:pt idx="13" formatCode="0.0">
                  <c:v>44</c:v>
                </c:pt>
                <c:pt idx="14" formatCode="0.0">
                  <c:v>15.899999999999991</c:v>
                </c:pt>
                <c:pt idx="16" formatCode="0.0">
                  <c:v>31.799999999999997</c:v>
                </c:pt>
                <c:pt idx="17" formatCode="0.0">
                  <c:v>59.499999999999993</c:v>
                </c:pt>
                <c:pt idx="19" formatCode="0.0">
                  <c:v>21.999999999999993</c:v>
                </c:pt>
                <c:pt idx="20" formatCode="0.0">
                  <c:v>30.099999999999994</c:v>
                </c:pt>
                <c:pt idx="21" formatCode="0.0">
                  <c:v>47.099999999999994</c:v>
                </c:pt>
                <c:pt idx="23" formatCode="0.0">
                  <c:v>33</c:v>
                </c:pt>
                <c:pt idx="24" formatCode="0.0">
                  <c:v>37.099999999999994</c:v>
                </c:pt>
                <c:pt idx="25" formatCode="0.0">
                  <c:v>26.29999999999999</c:v>
                </c:pt>
                <c:pt idx="26" formatCode="0.0">
                  <c:v>18.099999999999994</c:v>
                </c:pt>
                <c:pt idx="28" formatCode="0.0">
                  <c:v>23.599999999999994</c:v>
                </c:pt>
                <c:pt idx="29" formatCode="0.0">
                  <c:v>37.699999999999996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E-8C5F-4252-9851-BD5C1A780D2E}"/>
            </c:ext>
          </c:extLst>
        </c:ser>
        <c:ser>
          <c:idx val="6"/>
          <c:order val="6"/>
          <c:tx>
            <c:strRef>
              <c:f>'5nod_dati'!$H$636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'5nod_dati'!$A$637:$A$666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'5nod_dati'!$H$637:$H$666</c:f>
              <c:numCache>
                <c:formatCode>General</c:formatCode>
                <c:ptCount val="30"/>
                <c:pt idx="0" formatCode="0">
                  <c:v>16.8</c:v>
                </c:pt>
                <c:pt idx="2" formatCode="0">
                  <c:v>17.5</c:v>
                </c:pt>
                <c:pt idx="3" formatCode="0">
                  <c:v>16</c:v>
                </c:pt>
                <c:pt idx="5" formatCode="0">
                  <c:v>0</c:v>
                </c:pt>
                <c:pt idx="6" formatCode="0">
                  <c:v>3.8</c:v>
                </c:pt>
                <c:pt idx="7" formatCode="0">
                  <c:v>7</c:v>
                </c:pt>
                <c:pt idx="8" formatCode="0">
                  <c:v>13.5</c:v>
                </c:pt>
                <c:pt idx="9" formatCode="0">
                  <c:v>26</c:v>
                </c:pt>
                <c:pt idx="10" formatCode="0">
                  <c:v>30.7</c:v>
                </c:pt>
                <c:pt idx="12" formatCode="0">
                  <c:v>24.3</c:v>
                </c:pt>
                <c:pt idx="13" formatCode="0">
                  <c:v>21</c:v>
                </c:pt>
                <c:pt idx="14" formatCode="0">
                  <c:v>9.5</c:v>
                </c:pt>
                <c:pt idx="16" formatCode="0">
                  <c:v>16.7</c:v>
                </c:pt>
                <c:pt idx="17" formatCode="0">
                  <c:v>21.3</c:v>
                </c:pt>
                <c:pt idx="19" formatCode="0">
                  <c:v>10</c:v>
                </c:pt>
                <c:pt idx="20" formatCode="0">
                  <c:v>14.5</c:v>
                </c:pt>
                <c:pt idx="21" formatCode="0">
                  <c:v>26</c:v>
                </c:pt>
                <c:pt idx="23" formatCode="0">
                  <c:v>16.2</c:v>
                </c:pt>
                <c:pt idx="24" formatCode="0">
                  <c:v>16.8</c:v>
                </c:pt>
                <c:pt idx="25" formatCode="0">
                  <c:v>8.9</c:v>
                </c:pt>
                <c:pt idx="26" formatCode="0">
                  <c:v>10.8</c:v>
                </c:pt>
                <c:pt idx="28" formatCode="0">
                  <c:v>14.2</c:v>
                </c:pt>
                <c:pt idx="29" formatCode="0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F-8C5F-4252-9851-BD5C1A780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7.8616643507796822E-3"/>
              <c:y val="1.2875768415669845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53.2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73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9422204017234055"/>
          <c:y val="1.351543209876543E-3"/>
          <c:w val="0.70577795982765945"/>
          <c:h val="3.1598571011956837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7560620872177584"/>
          <c:y val="2.9721924308408858E-2"/>
          <c:w val="0.5028169035073079"/>
          <c:h val="0.882730868270955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'3nod_dati'!$B$3</c:f>
              <c:strCache>
                <c:ptCount val="1"/>
                <c:pt idx="0">
                  <c:v>pilsētā dzīvojošie (n=181)</c:v>
                </c:pt>
              </c:strCache>
            </c:strRef>
          </c:tx>
          <c:spPr>
            <a:solidFill>
              <a:srgbClr val="EB6C15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32C-4336-857C-F93246185F8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32C-4336-857C-F93246185F8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32C-4336-857C-F93246185F8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32C-4336-857C-F93246185F81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32C-4336-857C-F93246185F81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32C-4336-857C-F93246185F8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'3nod_dati'!$A$4:$A$19</c:f>
              <c:strCache>
                <c:ptCount val="16"/>
                <c:pt idx="0">
                  <c:v>Labiekārtošanas problēmas</c:v>
                </c:pt>
                <c:pt idx="1">
                  <c:v>Sociālās problēmas</c:v>
                </c:pt>
                <c:pt idx="2">
                  <c:v>Izglītības problēmas</c:v>
                </c:pt>
                <c:pt idx="3">
                  <c:v>Veselības aprūpes problēmas</c:v>
                </c:pt>
                <c:pt idx="4">
                  <c:v>Dzīvojamā fonda problēmas</c:v>
                </c:pt>
                <c:pt idx="5">
                  <c:v>Kultūras un izklaides problēmas</c:v>
                </c:pt>
                <c:pt idx="6">
                  <c:v>Ekonomiskās problēmas</c:v>
                </c:pt>
                <c:pt idx="7">
                  <c:v>Sporta problēmas</c:v>
                </c:pt>
                <c:pt idx="8">
                  <c:v>Vadības darba problēmas</c:v>
                </c:pt>
                <c:pt idx="9">
                  <c:v>Transporta problēmas</c:v>
                </c:pt>
                <c:pt idx="10">
                  <c:v>Komunālo pakalpojumu problēmas (t.sk. cenas)</c:v>
                </c:pt>
                <c:pt idx="11">
                  <c:v>Demogrāfijas problēmas, iedzīvotāju izbraukšana</c:v>
                </c:pt>
                <c:pt idx="12">
                  <c:v>Sabiedriskās kārtības un drošības problēmas, policijas darbs</c:v>
                </c:pt>
                <c:pt idx="13">
                  <c:v>Tūrisma problēmas</c:v>
                </c:pt>
                <c:pt idx="14">
                  <c:v>Cita atbilde</c:v>
                </c:pt>
                <c:pt idx="15">
                  <c:v>Grūti pateikt/ nav tādu lietu</c:v>
                </c:pt>
              </c:strCache>
            </c:strRef>
          </c:cat>
          <c:val>
            <c:numRef>
              <c:f>'3nod_dati'!$B$4:$B$19</c:f>
              <c:numCache>
                <c:formatCode>0</c:formatCode>
                <c:ptCount val="16"/>
                <c:pt idx="0">
                  <c:v>49.7</c:v>
                </c:pt>
                <c:pt idx="1">
                  <c:v>21.8</c:v>
                </c:pt>
                <c:pt idx="2">
                  <c:v>11.9</c:v>
                </c:pt>
                <c:pt idx="3">
                  <c:v>10.4</c:v>
                </c:pt>
                <c:pt idx="4">
                  <c:v>15.4</c:v>
                </c:pt>
                <c:pt idx="5">
                  <c:v>14.7</c:v>
                </c:pt>
                <c:pt idx="6">
                  <c:v>10</c:v>
                </c:pt>
                <c:pt idx="7">
                  <c:v>13.1</c:v>
                </c:pt>
                <c:pt idx="8">
                  <c:v>6.2</c:v>
                </c:pt>
                <c:pt idx="9">
                  <c:v>4.5</c:v>
                </c:pt>
                <c:pt idx="10">
                  <c:v>2.4</c:v>
                </c:pt>
                <c:pt idx="11">
                  <c:v>1.8</c:v>
                </c:pt>
                <c:pt idx="12">
                  <c:v>0.6</c:v>
                </c:pt>
                <c:pt idx="13">
                  <c:v>1.9</c:v>
                </c:pt>
                <c:pt idx="14">
                  <c:v>1.5</c:v>
                </c:pt>
                <c:pt idx="15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2C-4336-857C-F93246185F81}"/>
            </c:ext>
          </c:extLst>
        </c:ser>
        <c:ser>
          <c:idx val="1"/>
          <c:order val="1"/>
          <c:tx>
            <c:strRef>
              <c:f>'3nod_dati'!$C$3</c:f>
              <c:strCache>
                <c:ptCount val="1"/>
                <c:pt idx="0">
                  <c:v>pagastos dzīvojošie (n=319)</c:v>
                </c:pt>
              </c:strCache>
            </c:strRef>
          </c:tx>
          <c:spPr>
            <a:solidFill>
              <a:srgbClr val="F3A87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'3nod_dati'!$A$4:$A$19</c:f>
              <c:strCache>
                <c:ptCount val="16"/>
                <c:pt idx="0">
                  <c:v>Labiekārtošanas problēmas</c:v>
                </c:pt>
                <c:pt idx="1">
                  <c:v>Sociālās problēmas</c:v>
                </c:pt>
                <c:pt idx="2">
                  <c:v>Izglītības problēmas</c:v>
                </c:pt>
                <c:pt idx="3">
                  <c:v>Veselības aprūpes problēmas</c:v>
                </c:pt>
                <c:pt idx="4">
                  <c:v>Dzīvojamā fonda problēmas</c:v>
                </c:pt>
                <c:pt idx="5">
                  <c:v>Kultūras un izklaides problēmas</c:v>
                </c:pt>
                <c:pt idx="6">
                  <c:v>Ekonomiskās problēmas</c:v>
                </c:pt>
                <c:pt idx="7">
                  <c:v>Sporta problēmas</c:v>
                </c:pt>
                <c:pt idx="8">
                  <c:v>Vadības darba problēmas</c:v>
                </c:pt>
                <c:pt idx="9">
                  <c:v>Transporta problēmas</c:v>
                </c:pt>
                <c:pt idx="10">
                  <c:v>Komunālo pakalpojumu problēmas (t.sk. cenas)</c:v>
                </c:pt>
                <c:pt idx="11">
                  <c:v>Demogrāfijas problēmas, iedzīvotāju izbraukšana</c:v>
                </c:pt>
                <c:pt idx="12">
                  <c:v>Sabiedriskās kārtības un drošības problēmas, policijas darbs</c:v>
                </c:pt>
                <c:pt idx="13">
                  <c:v>Tūrisma problēmas</c:v>
                </c:pt>
                <c:pt idx="14">
                  <c:v>Cita atbilde</c:v>
                </c:pt>
                <c:pt idx="15">
                  <c:v>Grūti pateikt/ nav tādu lietu</c:v>
                </c:pt>
              </c:strCache>
            </c:strRef>
          </c:cat>
          <c:val>
            <c:numRef>
              <c:f>'3nod_dati'!$C$4:$C$19</c:f>
              <c:numCache>
                <c:formatCode>0</c:formatCode>
                <c:ptCount val="16"/>
                <c:pt idx="0">
                  <c:v>49</c:v>
                </c:pt>
                <c:pt idx="1">
                  <c:v>23</c:v>
                </c:pt>
                <c:pt idx="2">
                  <c:v>17</c:v>
                </c:pt>
                <c:pt idx="3">
                  <c:v>15.1</c:v>
                </c:pt>
                <c:pt idx="4">
                  <c:v>8.6999999999999993</c:v>
                </c:pt>
                <c:pt idx="5">
                  <c:v>7.4</c:v>
                </c:pt>
                <c:pt idx="6">
                  <c:v>9.6</c:v>
                </c:pt>
                <c:pt idx="7">
                  <c:v>6</c:v>
                </c:pt>
                <c:pt idx="8">
                  <c:v>6.2</c:v>
                </c:pt>
                <c:pt idx="9">
                  <c:v>4.8</c:v>
                </c:pt>
                <c:pt idx="10">
                  <c:v>5.7</c:v>
                </c:pt>
                <c:pt idx="11">
                  <c:v>3.1</c:v>
                </c:pt>
                <c:pt idx="12">
                  <c:v>2.1</c:v>
                </c:pt>
                <c:pt idx="13">
                  <c:v>0.9</c:v>
                </c:pt>
                <c:pt idx="14">
                  <c:v>3.6</c:v>
                </c:pt>
                <c:pt idx="15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2C-4336-857C-F93246185F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43097440"/>
        <c:axId val="1"/>
      </c:barChart>
      <c:catAx>
        <c:axId val="543097440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3.6469563957190606E-3"/>
              <c:y val="3.6876461870837582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1147460122553114"/>
              <c:y val="0.9157386476962967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543097440"/>
        <c:crosses val="max"/>
        <c:crossBetween val="between"/>
        <c:majorUnit val="1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859218902744326"/>
          <c:y val="0.70411252164907967"/>
          <c:w val="0.28140781097255668"/>
          <c:h val="7.3594994195353217E-2"/>
        </c:manualLayout>
      </c:layout>
      <c:overlay val="0"/>
      <c:txPr>
        <a:bodyPr/>
        <a:lstStyle/>
        <a:p>
          <a:pPr>
            <a:defRPr sz="1000"/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00"/>
              <a:t>Indekss*</a:t>
            </a:r>
          </a:p>
        </c:rich>
      </c:tx>
      <c:layout>
        <c:manualLayout>
          <c:xMode val="edge"/>
          <c:yMode val="edge"/>
          <c:x val="0.31414867133024682"/>
          <c:y val="5.5727578926139665E-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30624536739774483"/>
          <c:y val="4.8003743250405496E-2"/>
          <c:w val="0.36658939091840981"/>
          <c:h val="0.89552792865689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'5nod_dati'!$K$636</c:f>
              <c:strCache>
                <c:ptCount val="1"/>
                <c:pt idx="0">
                  <c:v>Indekss</c:v>
                </c:pt>
              </c:strCache>
            </c:strRef>
          </c:tx>
          <c:spPr>
            <a:pattFill prst="dkUpDiag">
              <a:fgClr>
                <a:schemeClr val="accent5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BF12-45AD-A5B0-3C7C9629C3BB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BF12-45AD-A5B0-3C7C9629C3BB}"/>
              </c:ext>
            </c:extLst>
          </c:dPt>
          <c:dPt>
            <c:idx val="4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BF12-45AD-A5B0-3C7C9629C3BB}"/>
              </c:ext>
            </c:extLst>
          </c:dPt>
          <c:dPt>
            <c:idx val="5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BF12-45AD-A5B0-3C7C9629C3BB}"/>
              </c:ext>
            </c:extLst>
          </c:dPt>
          <c:dPt>
            <c:idx val="6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4-BF12-45AD-A5B0-3C7C9629C3BB}"/>
              </c:ext>
            </c:extLst>
          </c:dPt>
          <c:dPt>
            <c:idx val="7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F12-45AD-A5B0-3C7C9629C3BB}"/>
              </c:ext>
            </c:extLst>
          </c:dPt>
          <c:dPt>
            <c:idx val="8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6-BF12-45AD-A5B0-3C7C9629C3BB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F12-45AD-A5B0-3C7C9629C3BB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F12-45AD-A5B0-3C7C9629C3BB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F12-45AD-A5B0-3C7C9629C3BB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F12-45AD-A5B0-3C7C9629C3BB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F12-45AD-A5B0-3C7C9629C3BB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F12-45AD-A5B0-3C7C9629C3BB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F12-45AD-A5B0-3C7C9629C3BB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F12-45AD-A5B0-3C7C9629C3BB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F12-45AD-A5B0-3C7C9629C3B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'5nod_dati'!$K$637:$K$666</c:f>
              <c:numCache>
                <c:formatCode>General</c:formatCode>
                <c:ptCount val="30"/>
                <c:pt idx="0" formatCode="0.0">
                  <c:v>-21.05</c:v>
                </c:pt>
                <c:pt idx="2" formatCode="0.0">
                  <c:v>-15.900000000000006</c:v>
                </c:pt>
                <c:pt idx="3" formatCode="0.0">
                  <c:v>-25.849999999999998</c:v>
                </c:pt>
                <c:pt idx="5" formatCode="0.0">
                  <c:v>-13.350000000000005</c:v>
                </c:pt>
                <c:pt idx="6" formatCode="0.0">
                  <c:v>-50.300000000000004</c:v>
                </c:pt>
                <c:pt idx="7" formatCode="0.0">
                  <c:v>-36.099999999999994</c:v>
                </c:pt>
                <c:pt idx="8" formatCode="0.0">
                  <c:v>-24.25</c:v>
                </c:pt>
                <c:pt idx="9" formatCode="0.0">
                  <c:v>-19.049999999999997</c:v>
                </c:pt>
                <c:pt idx="10" formatCode="0.0">
                  <c:v>3.1000000000000014</c:v>
                </c:pt>
                <c:pt idx="12" formatCode="0.0">
                  <c:v>-10.649999999999999</c:v>
                </c:pt>
                <c:pt idx="13" formatCode="0.0">
                  <c:v>-9.3500000000000014</c:v>
                </c:pt>
                <c:pt idx="14" formatCode="0.0">
                  <c:v>-39.450000000000003</c:v>
                </c:pt>
                <c:pt idx="16" formatCode="0.0">
                  <c:v>-22.6</c:v>
                </c:pt>
                <c:pt idx="17" formatCode="0.0">
                  <c:v>14.149999999999999</c:v>
                </c:pt>
                <c:pt idx="19" formatCode="0.0">
                  <c:v>-29.4</c:v>
                </c:pt>
                <c:pt idx="20" formatCode="0.0">
                  <c:v>-26.15</c:v>
                </c:pt>
                <c:pt idx="21" formatCode="0.0">
                  <c:v>-6.6500000000000021</c:v>
                </c:pt>
                <c:pt idx="23" formatCode="0.0">
                  <c:v>-18.600000000000001</c:v>
                </c:pt>
                <c:pt idx="24" formatCode="0.0">
                  <c:v>-15.250000000000004</c:v>
                </c:pt>
                <c:pt idx="25" formatCode="0.0">
                  <c:v>-24.899999999999995</c:v>
                </c:pt>
                <c:pt idx="26" formatCode="0.0">
                  <c:v>-39.200000000000003</c:v>
                </c:pt>
                <c:pt idx="28" formatCode="0.0">
                  <c:v>-33.100000000000009</c:v>
                </c:pt>
                <c:pt idx="29" formatCode="0.0">
                  <c:v>-15.200000000000003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12-45AD-A5B0-3C7C9629C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9089912"/>
        <c:axId val="1"/>
      </c:barChart>
      <c:catAx>
        <c:axId val="629089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-60"/>
        </c:scaling>
        <c:delete val="1"/>
        <c:axPos val="b"/>
        <c:numFmt formatCode="0.0" sourceLinked="1"/>
        <c:majorTickMark val="out"/>
        <c:minorTickMark val="none"/>
        <c:tickLblPos val="nextTo"/>
        <c:crossAx val="629089912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894526667736693"/>
          <c:y val="2.9721924308408858E-2"/>
          <c:w val="0.57641026116616922"/>
          <c:h val="0.8827308682709554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3CDA1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1BD-41B7-9D00-843BD1B3B54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BD-41B7-9D00-843BD1B3B545}"/>
              </c:ext>
            </c:extLst>
          </c:dPt>
          <c:dPt>
            <c:idx val="7"/>
            <c:invertIfNegative val="0"/>
            <c:bubble3D val="0"/>
            <c:spPr>
              <a:solidFill>
                <a:srgbClr val="F3A875"/>
              </a:solidFill>
            </c:spPr>
            <c:extLst>
              <c:ext xmlns:c16="http://schemas.microsoft.com/office/drawing/2014/chart" uri="{C3380CC4-5D6E-409C-BE32-E72D297353CC}">
                <c16:uniqueId val="{00000003-31BD-41B7-9D00-843BD1B3B545}"/>
              </c:ext>
            </c:extLst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5-31BD-41B7-9D00-843BD1B3B54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1BD-41B7-9D00-843BD1B3B545}"/>
              </c:ext>
            </c:extLst>
          </c:dPt>
          <c:dPt>
            <c:idx val="11"/>
            <c:invertIfNegative val="0"/>
            <c:bubble3D val="0"/>
            <c:spPr>
              <a:solidFill>
                <a:srgbClr val="E8BD84"/>
              </a:solidFill>
            </c:spPr>
            <c:extLst>
              <c:ext xmlns:c16="http://schemas.microsoft.com/office/drawing/2014/chart" uri="{C3380CC4-5D6E-409C-BE32-E72D297353CC}">
                <c16:uniqueId val="{00000008-31BD-41B7-9D00-843BD1B3B545}"/>
              </c:ext>
            </c:extLst>
          </c:dPt>
          <c:dPt>
            <c:idx val="12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A-31BD-41B7-9D00-843BD1B3B545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1BD-41B7-9D00-843BD1B3B545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1BD-41B7-9D00-843BD1B3B545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'6nod_dati'!$A$3:$A$11</c:f>
              <c:strCache>
                <c:ptCount val="9"/>
                <c:pt idx="0">
                  <c:v>Pašvaldības konts Facebook (https://facebook.com/madonasnovads)</c:v>
                </c:pt>
                <c:pt idx="1">
                  <c:v>Madonas Novada Vēstnesis </c:v>
                </c:pt>
                <c:pt idx="2">
                  <c:v>Pašvaldības oficiālā interneta vietne www.madona.lv</c:v>
                </c:pt>
                <c:pt idx="3">
                  <c:v>Madonas reģiona laikraksts “Stars”</c:v>
                </c:pt>
                <c:pt idx="4">
                  <c:v>Pašvaldības konts Instagram (https://instagram.com/madonasnovads) </c:v>
                </c:pt>
                <c:pt idx="5">
                  <c:v>Pašvaldības konts Draugiem (https://draugiem.lv/madonasnovads)</c:v>
                </c:pt>
                <c:pt idx="6">
                  <c:v>Cits**</c:v>
                </c:pt>
                <c:pt idx="7">
                  <c:v>Neiegūstu informāciju</c:v>
                </c:pt>
                <c:pt idx="8">
                  <c:v>Grūti pateikt</c:v>
                </c:pt>
              </c:strCache>
            </c:strRef>
          </c:cat>
          <c:val>
            <c:numRef>
              <c:f>'6nod_dati'!$B$3:$B$11</c:f>
              <c:numCache>
                <c:formatCode>General</c:formatCode>
                <c:ptCount val="9"/>
                <c:pt idx="0">
                  <c:v>55.1</c:v>
                </c:pt>
                <c:pt idx="1">
                  <c:v>53.1</c:v>
                </c:pt>
                <c:pt idx="2">
                  <c:v>48.6</c:v>
                </c:pt>
                <c:pt idx="3">
                  <c:v>42.1</c:v>
                </c:pt>
                <c:pt idx="4">
                  <c:v>12.2</c:v>
                </c:pt>
                <c:pt idx="5">
                  <c:v>6.3</c:v>
                </c:pt>
                <c:pt idx="6">
                  <c:v>14.2</c:v>
                </c:pt>
                <c:pt idx="7">
                  <c:v>2.5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1BD-41B7-9D00-843BD1B3B5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543097440"/>
        <c:axId val="1"/>
      </c:barChart>
      <c:catAx>
        <c:axId val="543097440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%</a:t>
                </a:r>
              </a:p>
            </c:rich>
          </c:tx>
          <c:layout>
            <c:manualLayout>
              <c:xMode val="edge"/>
              <c:yMode val="edge"/>
              <c:x val="0.9753333987433479"/>
              <c:y val="5.1312788000203093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87920427896375608"/>
              <c:y val="0.91258024653533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543097440"/>
        <c:crosses val="max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7376843918488075"/>
          <c:y val="2.8308087170611194E-2"/>
          <c:w val="0.45088293788136047"/>
          <c:h val="0.87596782782860516"/>
        </c:manualLayout>
      </c:layout>
      <c:pie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3"/>
          <c:dPt>
            <c:idx val="0"/>
            <c:bubble3D val="0"/>
            <c:spPr>
              <a:solidFill>
                <a:srgbClr val="D7D2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7122-4FC9-881F-A5752491A513}"/>
              </c:ext>
            </c:extLst>
          </c:dPt>
          <c:dPt>
            <c:idx val="1"/>
            <c:bubble3D val="0"/>
            <c:spPr>
              <a:solidFill>
                <a:srgbClr val="E17A6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7122-4FC9-881F-A5752491A513}"/>
              </c:ext>
            </c:extLst>
          </c:dPt>
          <c:dPt>
            <c:idx val="2"/>
            <c:bubble3D val="0"/>
            <c:spPr>
              <a:solidFill>
                <a:srgbClr val="E17A6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7122-4FC9-881F-A5752491A513}"/>
              </c:ext>
            </c:extLst>
          </c:dPt>
          <c:dPt>
            <c:idx val="3"/>
            <c:bubble3D val="0"/>
            <c:spPr>
              <a:solidFill>
                <a:srgbClr val="D14529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7122-4FC9-881F-A5752491A513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85000"/>
                </a:sysClr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122-4FC9-881F-A5752491A513}"/>
              </c:ext>
            </c:extLst>
          </c:dPt>
          <c:dLbls>
            <c:dLbl>
              <c:idx val="0"/>
              <c:layout>
                <c:manualLayout>
                  <c:x val="-8.6161643587654997E-4"/>
                  <c:y val="8.22117823507355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22-4FC9-881F-A5752491A513}"/>
                </c:ext>
              </c:extLst>
            </c:dLbl>
            <c:dLbl>
              <c:idx val="1"/>
              <c:layout>
                <c:manualLayout>
                  <c:x val="3.3480117493150267E-2"/>
                  <c:y val="8.5841769778777652E-2"/>
                </c:manualLayout>
              </c:layout>
              <c:tx>
                <c:rich>
                  <a:bodyPr/>
                  <a:lstStyle/>
                  <a:p>
                    <a:fld id="{CCADABD8-7BB5-4100-94B4-2E2CDFFDDB09}" type="CATEGORYNAME">
                      <a:rPr lang="en-US"/>
                      <a:pPr/>
                      <a:t>[KATEGORIJAS NOSAUKUMS]</a:t>
                    </a:fld>
                    <a:r>
                      <a:rPr lang="en-US" baseline="0" dirty="0"/>
                      <a:t>
66.7%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22-4FC9-881F-A5752491A513}"/>
                </c:ext>
              </c:extLst>
            </c:dLbl>
            <c:dLbl>
              <c:idx val="2"/>
              <c:layout>
                <c:manualLayout>
                  <c:x val="8.1499765507367233E-3"/>
                  <c:y val="-2.0884007146165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22-4FC9-881F-A5752491A513}"/>
                </c:ext>
              </c:extLst>
            </c:dLbl>
            <c:dLbl>
              <c:idx val="3"/>
              <c:layout>
                <c:manualLayout>
                  <c:x val="3.9179193509901403E-3"/>
                  <c:y val="-8.798298946808863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22-4FC9-881F-A5752491A513}"/>
                </c:ext>
              </c:extLst>
            </c:dLbl>
            <c:dLbl>
              <c:idx val="4"/>
              <c:layout>
                <c:manualLayout>
                  <c:x val="-5.2378248957128703E-4"/>
                  <c:y val="-3.859928901292401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22-4FC9-881F-A5752491A513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'7nod_dati'!$A$3:$A$4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'7nod_dati'!$B$3:$B$4</c:f>
              <c:numCache>
                <c:formatCode>0.0</c:formatCode>
                <c:ptCount val="2"/>
                <c:pt idx="0">
                  <c:v>33.299999999999997</c:v>
                </c:pt>
                <c:pt idx="1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22-4FC9-881F-A5752491A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8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459069802037445"/>
          <c:y val="8.5970459256735104E-2"/>
          <c:w val="0.63058209719323988"/>
          <c:h val="0.861527502261599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'7nod_dati'!$B$8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1BC-4A76-86BE-3D4E43FFB596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1BC-4A76-86BE-3D4E43FFB596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1BC-4A76-86BE-3D4E43FFB596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1BC-4A76-86BE-3D4E43FFB596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1BC-4A76-86BE-3D4E43FFB596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1BC-4A76-86BE-3D4E43FFB596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1BC-4A76-86BE-3D4E43FFB596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1BC-4A76-86BE-3D4E43FFB596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1BC-4A76-86BE-3D4E43FFB596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1BC-4A76-86BE-3D4E43FFB596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11BC-4A76-86BE-3D4E43FFB596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1BC-4A76-86BE-3D4E43FFB596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11BC-4A76-86BE-3D4E43FFB596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1BC-4A76-86BE-3D4E43FFB596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11BC-4A76-86BE-3D4E43FFB596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1BC-4A76-86BE-3D4E43FFB596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11BC-4A76-86BE-3D4E43FFB596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1BC-4A76-86BE-3D4E43FFB596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11BC-4A76-86BE-3D4E43FFB596}"/>
                </c:ext>
              </c:extLst>
            </c:dLbl>
            <c:dLbl>
              <c:idx val="3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11BC-4A76-86BE-3D4E43FFB596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11BC-4A76-86BE-3D4E43FFB596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11BC-4A76-86BE-3D4E43FFB596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11BC-4A76-86BE-3D4E43FFB596}"/>
                </c:ext>
              </c:extLst>
            </c:dLbl>
            <c:dLbl>
              <c:idx val="4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1BC-4A76-86BE-3D4E43FFB59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'7nod_dati'!$A$9:$A$38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'7nod_dati'!$B$9:$B$38</c:f>
              <c:numCache>
                <c:formatCode>General</c:formatCode>
                <c:ptCount val="30"/>
                <c:pt idx="0" formatCode="0">
                  <c:v>33.299999999999997</c:v>
                </c:pt>
                <c:pt idx="2" formatCode="0">
                  <c:v>34.6</c:v>
                </c:pt>
                <c:pt idx="3" formatCode="0">
                  <c:v>32.1</c:v>
                </c:pt>
                <c:pt idx="5" formatCode="0">
                  <c:v>10.1</c:v>
                </c:pt>
                <c:pt idx="6" formatCode="0">
                  <c:v>47</c:v>
                </c:pt>
                <c:pt idx="7" formatCode="0">
                  <c:v>48.8</c:v>
                </c:pt>
                <c:pt idx="8" formatCode="0">
                  <c:v>34.299999999999997</c:v>
                </c:pt>
                <c:pt idx="9" formatCode="0">
                  <c:v>28.3</c:v>
                </c:pt>
                <c:pt idx="10" formatCode="0">
                  <c:v>26</c:v>
                </c:pt>
                <c:pt idx="12" formatCode="0">
                  <c:v>20.7</c:v>
                </c:pt>
                <c:pt idx="13" formatCode="0">
                  <c:v>30.5</c:v>
                </c:pt>
                <c:pt idx="14" formatCode="0">
                  <c:v>39.6</c:v>
                </c:pt>
                <c:pt idx="16" formatCode="0">
                  <c:v>32.6</c:v>
                </c:pt>
                <c:pt idx="17" formatCode="0">
                  <c:v>45.6</c:v>
                </c:pt>
                <c:pt idx="19" formatCode="0">
                  <c:v>35.5</c:v>
                </c:pt>
                <c:pt idx="20" formatCode="0">
                  <c:v>36.1</c:v>
                </c:pt>
                <c:pt idx="21" formatCode="0">
                  <c:v>27.5</c:v>
                </c:pt>
                <c:pt idx="23" formatCode="0">
                  <c:v>37.700000000000003</c:v>
                </c:pt>
                <c:pt idx="24" formatCode="0">
                  <c:v>27</c:v>
                </c:pt>
                <c:pt idx="25" formatCode="0">
                  <c:v>36.6</c:v>
                </c:pt>
                <c:pt idx="26" formatCode="0">
                  <c:v>38.6</c:v>
                </c:pt>
                <c:pt idx="28" formatCode="0">
                  <c:v>35.299999999999997</c:v>
                </c:pt>
                <c:pt idx="29" formatCode="0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1BC-4A76-86BE-3D4E43FFB596}"/>
            </c:ext>
          </c:extLst>
        </c:ser>
        <c:ser>
          <c:idx val="1"/>
          <c:order val="1"/>
          <c:tx>
            <c:strRef>
              <c:f>'7nod_dati'!$C$8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1BC-4A76-86BE-3D4E43FFB596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1BC-4A76-86BE-3D4E43FFB596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1BC-4A76-86BE-3D4E43FFB596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1BC-4A76-86BE-3D4E43FFB596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11BC-4A76-86BE-3D4E43FFB596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11BC-4A76-86BE-3D4E43FFB596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11BC-4A76-86BE-3D4E43FFB596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11BC-4A76-86BE-3D4E43FFB596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11BC-4A76-86BE-3D4E43FFB596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11BC-4A76-86BE-3D4E43FFB596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11BC-4A76-86BE-3D4E43FFB596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11BC-4A76-86BE-3D4E43FFB596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11BC-4A76-86BE-3D4E43FFB596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11BC-4A76-86BE-3D4E43FFB596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11BC-4A76-86BE-3D4E43FFB596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11BC-4A76-86BE-3D4E43FFB596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11BC-4A76-86BE-3D4E43FFB596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11BC-4A76-86BE-3D4E43FFB596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11BC-4A76-86BE-3D4E43FFB596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11BC-4A76-86BE-3D4E43FFB596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11BC-4A76-86BE-3D4E43FFB596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11BC-4A76-86BE-3D4E43FFB596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11BC-4A76-86BE-3D4E43FFB596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11BC-4A76-86BE-3D4E43FFB596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11BC-4A76-86BE-3D4E43FFB596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11BC-4A76-86BE-3D4E43FFB596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11BC-4A76-86BE-3D4E43FFB596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11BC-4A76-86BE-3D4E43FFB596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11BC-4A76-86BE-3D4E43FFB596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11BC-4A76-86BE-3D4E43FFB596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11BC-4A76-86BE-3D4E43FFB596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11BC-4A76-86BE-3D4E43FFB596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11BC-4A76-86BE-3D4E43FFB596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'7nod_dati'!$A$9:$A$38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'7nod_dati'!$C$9:$C$38</c:f>
              <c:numCache>
                <c:formatCode>General</c:formatCode>
                <c:ptCount val="30"/>
                <c:pt idx="0" formatCode="0">
                  <c:v>66.7</c:v>
                </c:pt>
                <c:pt idx="2" formatCode="0">
                  <c:v>65.400000000000006</c:v>
                </c:pt>
                <c:pt idx="3" formatCode="0">
                  <c:v>67.900000000000006</c:v>
                </c:pt>
                <c:pt idx="5" formatCode="0">
                  <c:v>89.9</c:v>
                </c:pt>
                <c:pt idx="6" formatCode="0">
                  <c:v>53</c:v>
                </c:pt>
                <c:pt idx="7" formatCode="0">
                  <c:v>51.2</c:v>
                </c:pt>
                <c:pt idx="8" formatCode="0">
                  <c:v>65.7</c:v>
                </c:pt>
                <c:pt idx="9" formatCode="0">
                  <c:v>71.7</c:v>
                </c:pt>
                <c:pt idx="10" formatCode="0">
                  <c:v>74</c:v>
                </c:pt>
                <c:pt idx="12" formatCode="0">
                  <c:v>79.3</c:v>
                </c:pt>
                <c:pt idx="13" formatCode="0">
                  <c:v>69.5</c:v>
                </c:pt>
                <c:pt idx="14" formatCode="0">
                  <c:v>60.4</c:v>
                </c:pt>
                <c:pt idx="16" formatCode="0">
                  <c:v>67.400000000000006</c:v>
                </c:pt>
                <c:pt idx="17" formatCode="0">
                  <c:v>54.4</c:v>
                </c:pt>
                <c:pt idx="19" formatCode="0">
                  <c:v>64.5</c:v>
                </c:pt>
                <c:pt idx="20" formatCode="0">
                  <c:v>63.9</c:v>
                </c:pt>
                <c:pt idx="21" formatCode="0">
                  <c:v>72.5</c:v>
                </c:pt>
                <c:pt idx="23" formatCode="0">
                  <c:v>62.3</c:v>
                </c:pt>
                <c:pt idx="24" formatCode="0">
                  <c:v>73</c:v>
                </c:pt>
                <c:pt idx="25" formatCode="0">
                  <c:v>63.4</c:v>
                </c:pt>
                <c:pt idx="26" formatCode="0">
                  <c:v>61.4</c:v>
                </c:pt>
                <c:pt idx="28" formatCode="0">
                  <c:v>64.7</c:v>
                </c:pt>
                <c:pt idx="29" formatCode="0">
                  <c:v>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11BC-4A76-86BE-3D4E43FFB5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547765048"/>
        <c:axId val="1"/>
      </c:barChart>
      <c:catAx>
        <c:axId val="547765048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1439100112485938"/>
              <c:y val="0.949430563837943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547765048"/>
        <c:crosses val="max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t"/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</c:legendEntry>
      <c:layout>
        <c:manualLayout>
          <c:xMode val="edge"/>
          <c:yMode val="edge"/>
          <c:x val="0.3757190357729559"/>
          <c:y val="2.2139044496097614E-2"/>
          <c:w val="0.35643850446370201"/>
          <c:h val="5.997460518362560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333333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597602171803407"/>
          <c:y val="7.6966057590823242E-2"/>
          <c:w val="0.78402397828196591"/>
          <c:h val="0.859362197603044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'7nod_dati'!$B$44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'7nod_dati'!$A$45:$A$49</c:f>
              <c:strCache>
                <c:ptCount val="5"/>
                <c:pt idx="0">
                  <c:v>Attieksme pret Jums kā klientu no pašvaldības darbinieku puses</c:v>
                </c:pt>
                <c:pt idx="1">
                  <c:v>Darbinieku pieejamība</c:v>
                </c:pt>
                <c:pt idx="2">
                  <c:v>Sniegto atbilžu saprotamība</c:v>
                </c:pt>
                <c:pt idx="3">
                  <c:v>Sniegto atbilžu savlaicīgums</c:v>
                </c:pt>
                <c:pt idx="4">
                  <c:v>Darbinieku rīcība/ lietas galarezultāts</c:v>
                </c:pt>
              </c:strCache>
            </c:strRef>
          </c:cat>
          <c:val>
            <c:numRef>
              <c:f>'7nod_dati'!$B$45:$B$49</c:f>
              <c:numCache>
                <c:formatCode>0.0</c:formatCode>
                <c:ptCount val="5"/>
                <c:pt idx="0">
                  <c:v>3.0000000000000071</c:v>
                </c:pt>
                <c:pt idx="1">
                  <c:v>6.5000000000000071</c:v>
                </c:pt>
                <c:pt idx="2">
                  <c:v>6.5000000000000071</c:v>
                </c:pt>
                <c:pt idx="3">
                  <c:v>6.8000000000000078</c:v>
                </c:pt>
                <c:pt idx="4">
                  <c:v>13.000000000000004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6-4D01-B859-4DBE8AF44C6D}"/>
            </c:ext>
          </c:extLst>
        </c:ser>
        <c:ser>
          <c:idx val="1"/>
          <c:order val="1"/>
          <c:tx>
            <c:strRef>
              <c:f>'7nod_dati'!$C$44</c:f>
              <c:strCache>
                <c:ptCount val="1"/>
                <c:pt idx="0">
                  <c:v>Pilnībā apmierināja</c:v>
                </c:pt>
              </c:strCache>
            </c:strRef>
          </c:tx>
          <c:spPr>
            <a:solidFill>
              <a:srgbClr val="7E7B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136-4D01-B859-4DBE8AF44C6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136-4D01-B859-4DBE8AF44C6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136-4D01-B859-4DBE8AF44C6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6136-4D01-B859-4DBE8AF44C6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136-4D01-B859-4DBE8AF44C6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136-4D01-B859-4DBE8AF44C6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136-4D01-B859-4DBE8AF44C6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136-4D01-B859-4DBE8AF44C6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136-4D01-B859-4DBE8AF44C6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136-4D01-B859-4DBE8AF44C6D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136-4D01-B859-4DBE8AF44C6D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6136-4D01-B859-4DBE8AF44C6D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6136-4D01-B859-4DBE8AF44C6D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6136-4D01-B859-4DBE8AF44C6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6136-4D01-B859-4DBE8AF44C6D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6136-4D01-B859-4DBE8AF44C6D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6136-4D01-B859-4DBE8AF44C6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6136-4D01-B859-4DBE8AF44C6D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6136-4D01-B859-4DBE8AF44C6D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6136-4D01-B859-4DBE8AF44C6D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6136-4D01-B859-4DBE8AF44C6D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6136-4D01-B859-4DBE8AF44C6D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6136-4D01-B859-4DBE8AF44C6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'7nod_dati'!$A$45:$A$49</c:f>
              <c:strCache>
                <c:ptCount val="5"/>
                <c:pt idx="0">
                  <c:v>Attieksme pret Jums kā klientu no pašvaldības darbinieku puses</c:v>
                </c:pt>
                <c:pt idx="1">
                  <c:v>Darbinieku pieejamība</c:v>
                </c:pt>
                <c:pt idx="2">
                  <c:v>Sniegto atbilžu saprotamība</c:v>
                </c:pt>
                <c:pt idx="3">
                  <c:v>Sniegto atbilžu savlaicīgums</c:v>
                </c:pt>
                <c:pt idx="4">
                  <c:v>Darbinieku rīcība/ lietas galarezultāts</c:v>
                </c:pt>
              </c:strCache>
            </c:strRef>
          </c:cat>
          <c:val>
            <c:numRef>
              <c:f>'7nod_dati'!$C$45:$C$49</c:f>
              <c:numCache>
                <c:formatCode>0.0</c:formatCode>
                <c:ptCount val="5"/>
                <c:pt idx="0">
                  <c:v>69</c:v>
                </c:pt>
                <c:pt idx="1">
                  <c:v>56.5</c:v>
                </c:pt>
                <c:pt idx="2">
                  <c:v>63.4</c:v>
                </c:pt>
                <c:pt idx="3">
                  <c:v>56.4</c:v>
                </c:pt>
                <c:pt idx="4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136-4D01-B859-4DBE8AF44C6D}"/>
            </c:ext>
          </c:extLst>
        </c:ser>
        <c:ser>
          <c:idx val="2"/>
          <c:order val="2"/>
          <c:tx>
            <c:strRef>
              <c:f>'7nod_dati'!$D$44</c:f>
              <c:strCache>
                <c:ptCount val="1"/>
                <c:pt idx="0">
                  <c:v>Drīzāk apmierināja</c:v>
                </c:pt>
              </c:strCache>
            </c:strRef>
          </c:tx>
          <c:spPr>
            <a:solidFill>
              <a:srgbClr val="D7D200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6136-4D01-B859-4DBE8AF44C6D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6136-4D01-B859-4DBE8AF44C6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6136-4D01-B859-4DBE8AF44C6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6136-4D01-B859-4DBE8AF44C6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6136-4D01-B859-4DBE8AF44C6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6136-4D01-B859-4DBE8AF44C6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6136-4D01-B859-4DBE8AF44C6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6136-4D01-B859-4DBE8AF44C6D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6136-4D01-B859-4DBE8AF44C6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'7nod_dati'!$A$45:$A$49</c:f>
              <c:strCache>
                <c:ptCount val="5"/>
                <c:pt idx="0">
                  <c:v>Attieksme pret Jums kā klientu no pašvaldības darbinieku puses</c:v>
                </c:pt>
                <c:pt idx="1">
                  <c:v>Darbinieku pieejamība</c:v>
                </c:pt>
                <c:pt idx="2">
                  <c:v>Sniegto atbilžu saprotamība</c:v>
                </c:pt>
                <c:pt idx="3">
                  <c:v>Sniegto atbilžu savlaicīgums</c:v>
                </c:pt>
                <c:pt idx="4">
                  <c:v>Darbinieku rīcība/ lietas galarezultāts</c:v>
                </c:pt>
              </c:strCache>
            </c:strRef>
          </c:cat>
          <c:val>
            <c:numRef>
              <c:f>'7nod_dati'!$D$45:$D$49</c:f>
              <c:numCache>
                <c:formatCode>0.0</c:formatCode>
                <c:ptCount val="5"/>
                <c:pt idx="0">
                  <c:v>20.399999999999999</c:v>
                </c:pt>
                <c:pt idx="1">
                  <c:v>29.4</c:v>
                </c:pt>
                <c:pt idx="2">
                  <c:v>22.5</c:v>
                </c:pt>
                <c:pt idx="3">
                  <c:v>29.2</c:v>
                </c:pt>
                <c:pt idx="4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136-4D01-B859-4DBE8AF44C6D}"/>
            </c:ext>
          </c:extLst>
        </c:ser>
        <c:ser>
          <c:idx val="3"/>
          <c:order val="3"/>
          <c:tx>
            <c:strRef>
              <c:f>'7nod_dati'!$E$44</c:f>
              <c:strCache>
                <c:ptCount val="1"/>
                <c:pt idx="0">
                  <c:v>Drīzāk neapmierināja</c:v>
                </c:pt>
              </c:strCache>
            </c:strRef>
          </c:tx>
          <c:spPr>
            <a:solidFill>
              <a:srgbClr val="E17A65"/>
            </a:solidFill>
            <a:ln w="25400">
              <a:noFill/>
            </a:ln>
          </c:spPr>
          <c:invertIfNegative val="0"/>
          <c:dLbls>
            <c:dLbl>
              <c:idx val="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6136-4D01-B859-4DBE8AF44C6D}"/>
                </c:ext>
              </c:extLst>
            </c:dLbl>
            <c:dLbl>
              <c:idx val="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6136-4D01-B859-4DBE8AF44C6D}"/>
                </c:ext>
              </c:extLst>
            </c:dLbl>
            <c:dLbl>
              <c:idx val="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6136-4D01-B859-4DBE8AF44C6D}"/>
                </c:ext>
              </c:extLst>
            </c:dLbl>
            <c:dLbl>
              <c:idx val="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6136-4D01-B859-4DBE8AF44C6D}"/>
                </c:ext>
              </c:extLst>
            </c:dLbl>
            <c:dLbl>
              <c:idx val="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6136-4D01-B859-4DBE8AF44C6D}"/>
                </c:ext>
              </c:extLst>
            </c:dLbl>
            <c:dLbl>
              <c:idx val="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6136-4D01-B859-4DBE8AF44C6D}"/>
                </c:ext>
              </c:extLst>
            </c:dLbl>
            <c:dLbl>
              <c:idx val="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6136-4D01-B859-4DBE8AF44C6D}"/>
                </c:ext>
              </c:extLst>
            </c:dLbl>
            <c:dLbl>
              <c:idx val="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6136-4D01-B859-4DBE8AF44C6D}"/>
                </c:ext>
              </c:extLst>
            </c:dLbl>
            <c:dLbl>
              <c:idx val="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6136-4D01-B859-4DBE8AF44C6D}"/>
                </c:ext>
              </c:extLst>
            </c:dLbl>
            <c:dLbl>
              <c:idx val="9"/>
              <c:layout>
                <c:manualLayout>
                  <c:x val="3.0559057124783795E-3"/>
                  <c:y val="-6.3982343090584481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6136-4D01-B859-4DBE8AF44C6D}"/>
                </c:ext>
              </c:extLst>
            </c:dLbl>
            <c:dLbl>
              <c:idx val="1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6136-4D01-B859-4DBE8AF44C6D}"/>
                </c:ext>
              </c:extLst>
            </c:dLbl>
            <c:dLbl>
              <c:idx val="11"/>
              <c:layout>
                <c:manualLayout>
                  <c:x val="5.5694854390219151E-3"/>
                  <c:y val="-2.4730676785369998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6136-4D01-B859-4DBE8AF44C6D}"/>
                </c:ext>
              </c:extLst>
            </c:dLbl>
            <c:dLbl>
              <c:idx val="1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6136-4D01-B859-4DBE8AF44C6D}"/>
                </c:ext>
              </c:extLst>
            </c:dLbl>
            <c:dLbl>
              <c:idx val="1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6136-4D01-B859-4DBE8AF44C6D}"/>
                </c:ext>
              </c:extLst>
            </c:dLbl>
            <c:dLbl>
              <c:idx val="1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6136-4D01-B859-4DBE8AF44C6D}"/>
                </c:ext>
              </c:extLst>
            </c:dLbl>
            <c:dLbl>
              <c:idx val="1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6136-4D01-B859-4DBE8AF44C6D}"/>
                </c:ext>
              </c:extLst>
            </c:dLbl>
            <c:dLbl>
              <c:idx val="1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6136-4D01-B859-4DBE8AF44C6D}"/>
                </c:ext>
              </c:extLst>
            </c:dLbl>
            <c:dLbl>
              <c:idx val="1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6136-4D01-B859-4DBE8AF44C6D}"/>
                </c:ext>
              </c:extLst>
            </c:dLbl>
            <c:dLbl>
              <c:idx val="1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6136-4D01-B859-4DBE8AF44C6D}"/>
                </c:ext>
              </c:extLst>
            </c:dLbl>
            <c:dLbl>
              <c:idx val="1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6136-4D01-B859-4DBE8AF44C6D}"/>
                </c:ext>
              </c:extLst>
            </c:dLbl>
            <c:dLbl>
              <c:idx val="2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6136-4D01-B859-4DBE8AF44C6D}"/>
                </c:ext>
              </c:extLst>
            </c:dLbl>
            <c:dLbl>
              <c:idx val="2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6136-4D01-B859-4DBE8AF44C6D}"/>
                </c:ext>
              </c:extLst>
            </c:dLbl>
            <c:dLbl>
              <c:idx val="2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6136-4D01-B859-4DBE8AF44C6D}"/>
                </c:ext>
              </c:extLst>
            </c:dLbl>
            <c:dLbl>
              <c:idx val="2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6136-4D01-B859-4DBE8AF44C6D}"/>
                </c:ext>
              </c:extLst>
            </c:dLbl>
            <c:dLbl>
              <c:idx val="24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6136-4D01-B859-4DBE8AF44C6D}"/>
                </c:ext>
              </c:extLst>
            </c:dLbl>
            <c:dLbl>
              <c:idx val="2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6136-4D01-B859-4DBE8AF44C6D}"/>
                </c:ext>
              </c:extLst>
            </c:dLbl>
            <c:dLbl>
              <c:idx val="2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6136-4D01-B859-4DBE8AF44C6D}"/>
                </c:ext>
              </c:extLst>
            </c:dLbl>
            <c:dLbl>
              <c:idx val="2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6136-4D01-B859-4DBE8AF44C6D}"/>
                </c:ext>
              </c:extLst>
            </c:dLbl>
            <c:dLbl>
              <c:idx val="2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6136-4D01-B859-4DBE8AF44C6D}"/>
                </c:ext>
              </c:extLst>
            </c:dLbl>
            <c:dLbl>
              <c:idx val="2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6136-4D01-B859-4DBE8AF44C6D}"/>
                </c:ext>
              </c:extLst>
            </c:dLbl>
            <c:dLbl>
              <c:idx val="3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1-6136-4D01-B859-4DBE8AF44C6D}"/>
                </c:ext>
              </c:extLst>
            </c:dLbl>
            <c:dLbl>
              <c:idx val="31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2-6136-4D01-B859-4DBE8AF44C6D}"/>
                </c:ext>
              </c:extLst>
            </c:dLbl>
            <c:dLbl>
              <c:idx val="32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6136-4D01-B859-4DBE8AF44C6D}"/>
                </c:ext>
              </c:extLst>
            </c:dLbl>
            <c:dLbl>
              <c:idx val="33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4-6136-4D01-B859-4DBE8AF44C6D}"/>
                </c:ext>
              </c:extLst>
            </c:dLbl>
            <c:dLbl>
              <c:idx val="35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6136-4D01-B859-4DBE8AF44C6D}"/>
                </c:ext>
              </c:extLst>
            </c:dLbl>
            <c:dLbl>
              <c:idx val="36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6-6136-4D01-B859-4DBE8AF44C6D}"/>
                </c:ext>
              </c:extLst>
            </c:dLbl>
            <c:dLbl>
              <c:idx val="37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6136-4D01-B859-4DBE8AF44C6D}"/>
                </c:ext>
              </c:extLst>
            </c:dLbl>
            <c:dLbl>
              <c:idx val="38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8-6136-4D01-B859-4DBE8AF44C6D}"/>
                </c:ext>
              </c:extLst>
            </c:dLbl>
            <c:dLbl>
              <c:idx val="39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6136-4D01-B859-4DBE8AF44C6D}"/>
                </c:ext>
              </c:extLst>
            </c:dLbl>
            <c:dLbl>
              <c:idx val="40"/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A-6136-4D01-B859-4DBE8AF44C6D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'7nod_dati'!$A$45:$A$49</c:f>
              <c:strCache>
                <c:ptCount val="5"/>
                <c:pt idx="0">
                  <c:v>Attieksme pret Jums kā klientu no pašvaldības darbinieku puses</c:v>
                </c:pt>
                <c:pt idx="1">
                  <c:v>Darbinieku pieejamība</c:v>
                </c:pt>
                <c:pt idx="2">
                  <c:v>Sniegto atbilžu saprotamība</c:v>
                </c:pt>
                <c:pt idx="3">
                  <c:v>Sniegto atbilžu savlaicīgums</c:v>
                </c:pt>
                <c:pt idx="4">
                  <c:v>Darbinieku rīcība/ lietas galarezultāts</c:v>
                </c:pt>
              </c:strCache>
            </c:strRef>
          </c:cat>
          <c:val>
            <c:numRef>
              <c:f>'7nod_dati'!$E$45:$E$49</c:f>
              <c:numCache>
                <c:formatCode>0.0</c:formatCode>
                <c:ptCount val="5"/>
                <c:pt idx="0">
                  <c:v>5.8</c:v>
                </c:pt>
                <c:pt idx="1">
                  <c:v>10.8</c:v>
                </c:pt>
                <c:pt idx="2">
                  <c:v>7.4</c:v>
                </c:pt>
                <c:pt idx="3">
                  <c:v>7.3</c:v>
                </c:pt>
                <c:pt idx="4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6136-4D01-B859-4DBE8AF44C6D}"/>
            </c:ext>
          </c:extLst>
        </c:ser>
        <c:ser>
          <c:idx val="4"/>
          <c:order val="4"/>
          <c:tx>
            <c:strRef>
              <c:f>'7nod_dati'!$F$44</c:f>
              <c:strCache>
                <c:ptCount val="1"/>
                <c:pt idx="0">
                  <c:v>Pilnībā neapmierināja</c:v>
                </c:pt>
              </c:strCache>
            </c:strRef>
          </c:tx>
          <c:spPr>
            <a:solidFill>
              <a:srgbClr val="D1452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C-6136-4D01-B859-4DBE8AF44C6D}"/>
                </c:ext>
              </c:extLst>
            </c:dLbl>
            <c:dLbl>
              <c:idx val="1"/>
              <c:layout>
                <c:manualLayout>
                  <c:x val="1.8099943610928537E-2"/>
                  <c:y val="-2.755770192200866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6136-4D01-B859-4DBE8AF44C6D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E-6136-4D01-B859-4DBE8AF44C6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6136-4D01-B859-4DBE8AF44C6D}"/>
                </c:ext>
              </c:extLst>
            </c:dLbl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0-6136-4D01-B859-4DBE8AF44C6D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6136-4D01-B859-4DBE8AF44C6D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2-6136-4D01-B859-4DBE8AF44C6D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6136-4D01-B859-4DBE8AF44C6D}"/>
                </c:ext>
              </c:extLst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4-6136-4D01-B859-4DBE8AF44C6D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6136-4D01-B859-4DBE8AF44C6D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6-6136-4D01-B859-4DBE8AF44C6D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6136-4D01-B859-4DBE8AF44C6D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8-6136-4D01-B859-4DBE8AF44C6D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9-6136-4D01-B859-4DBE8AF44C6D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A-6136-4D01-B859-4DBE8AF44C6D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6136-4D01-B859-4DBE8AF44C6D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C-6136-4D01-B859-4DBE8AF44C6D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6136-4D01-B859-4DBE8AF44C6D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E-6136-4D01-B859-4DBE8AF44C6D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6136-4D01-B859-4DBE8AF44C6D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0-6136-4D01-B859-4DBE8AF44C6D}"/>
                </c:ext>
              </c:extLst>
            </c:dLbl>
            <c:dLbl>
              <c:idx val="2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1-6136-4D01-B859-4DBE8AF44C6D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2-6136-4D01-B859-4DBE8AF44C6D}"/>
                </c:ext>
              </c:extLst>
            </c:dLbl>
            <c:dLbl>
              <c:idx val="2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3-6136-4D01-B859-4DBE8AF44C6D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4-6136-4D01-B859-4DBE8AF44C6D}"/>
                </c:ext>
              </c:extLst>
            </c:dLbl>
            <c:dLbl>
              <c:idx val="2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5-6136-4D01-B859-4DBE8AF44C6D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6-6136-4D01-B859-4DBE8AF44C6D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7-6136-4D01-B859-4DBE8AF44C6D}"/>
                </c:ext>
              </c:extLst>
            </c:dLbl>
            <c:dLbl>
              <c:idx val="2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8-6136-4D01-B859-4DBE8AF44C6D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9-6136-4D01-B859-4DBE8AF44C6D}"/>
                </c:ext>
              </c:extLst>
            </c:dLbl>
            <c:dLbl>
              <c:idx val="3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A-6136-4D01-B859-4DBE8AF44C6D}"/>
                </c:ext>
              </c:extLst>
            </c:dLbl>
            <c:dLbl>
              <c:idx val="3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B-6136-4D01-B859-4DBE8AF44C6D}"/>
                </c:ext>
              </c:extLst>
            </c:dLbl>
            <c:dLbl>
              <c:idx val="3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C-6136-4D01-B859-4DBE8AF44C6D}"/>
                </c:ext>
              </c:extLst>
            </c:dLbl>
            <c:dLbl>
              <c:idx val="3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D-6136-4D01-B859-4DBE8AF44C6D}"/>
                </c:ext>
              </c:extLst>
            </c:dLbl>
            <c:dLbl>
              <c:idx val="3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E-6136-4D01-B859-4DBE8AF44C6D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6F-6136-4D01-B859-4DBE8AF44C6D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0-6136-4D01-B859-4DBE8AF44C6D}"/>
                </c:ext>
              </c:extLst>
            </c:dLbl>
            <c:dLbl>
              <c:idx val="3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1-6136-4D01-B859-4DBE8AF44C6D}"/>
                </c:ext>
              </c:extLst>
            </c:dLbl>
            <c:dLbl>
              <c:idx val="3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2-6136-4D01-B859-4DBE8AF44C6D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73-6136-4D01-B859-4DBE8AF44C6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'7nod_dati'!$A$45:$A$49</c:f>
              <c:strCache>
                <c:ptCount val="5"/>
                <c:pt idx="0">
                  <c:v>Attieksme pret Jums kā klientu no pašvaldības darbinieku puses</c:v>
                </c:pt>
                <c:pt idx="1">
                  <c:v>Darbinieku pieejamība</c:v>
                </c:pt>
                <c:pt idx="2">
                  <c:v>Sniegto atbilžu saprotamība</c:v>
                </c:pt>
                <c:pt idx="3">
                  <c:v>Sniegto atbilžu savlaicīgums</c:v>
                </c:pt>
                <c:pt idx="4">
                  <c:v>Darbinieku rīcība/ lietas galarezultāts</c:v>
                </c:pt>
              </c:strCache>
            </c:strRef>
          </c:cat>
          <c:val>
            <c:numRef>
              <c:f>'7nod_dati'!$F$45:$F$49</c:f>
              <c:numCache>
                <c:formatCode>0.0</c:formatCode>
                <c:ptCount val="5"/>
                <c:pt idx="0">
                  <c:v>4.3</c:v>
                </c:pt>
                <c:pt idx="1">
                  <c:v>2.1</c:v>
                </c:pt>
                <c:pt idx="2">
                  <c:v>5.4</c:v>
                </c:pt>
                <c:pt idx="3">
                  <c:v>5.7</c:v>
                </c:pt>
                <c:pt idx="4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4-6136-4D01-B859-4DBE8AF44C6D}"/>
            </c:ext>
          </c:extLst>
        </c:ser>
        <c:ser>
          <c:idx val="5"/>
          <c:order val="5"/>
          <c:tx>
            <c:strRef>
              <c:f>'7nod_dati'!$G$44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cat>
            <c:strRef>
              <c:f>'7nod_dati'!$A$45:$A$49</c:f>
              <c:strCache>
                <c:ptCount val="5"/>
                <c:pt idx="0">
                  <c:v>Attieksme pret Jums kā klientu no pašvaldības darbinieku puses</c:v>
                </c:pt>
                <c:pt idx="1">
                  <c:v>Darbinieku pieejamība</c:v>
                </c:pt>
                <c:pt idx="2">
                  <c:v>Sniegto atbilžu saprotamība</c:v>
                </c:pt>
                <c:pt idx="3">
                  <c:v>Sniegto atbilžu savlaicīgums</c:v>
                </c:pt>
                <c:pt idx="4">
                  <c:v>Darbinieku rīcība/ lietas galarezultāts</c:v>
                </c:pt>
              </c:strCache>
            </c:strRef>
          </c:cat>
          <c:val>
            <c:numRef>
              <c:f>'7nod_dati'!$G$45:$G$49</c:f>
              <c:numCache>
                <c:formatCode>0.0</c:formatCode>
                <c:ptCount val="5"/>
                <c:pt idx="0">
                  <c:v>14.600000000000001</c:v>
                </c:pt>
                <c:pt idx="1">
                  <c:v>11.8</c:v>
                </c:pt>
                <c:pt idx="2">
                  <c:v>11.900000000000004</c:v>
                </c:pt>
                <c:pt idx="3">
                  <c:v>11.700000000000003</c:v>
                </c:pt>
                <c:pt idx="4">
                  <c:v>5.5000000000000018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5-6136-4D01-B859-4DBE8AF44C6D}"/>
            </c:ext>
          </c:extLst>
        </c:ser>
        <c:ser>
          <c:idx val="6"/>
          <c:order val="6"/>
          <c:tx>
            <c:strRef>
              <c:f>'7nod_dati'!$H$44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'7nod_dati'!$A$45:$A$49</c:f>
              <c:strCache>
                <c:ptCount val="5"/>
                <c:pt idx="0">
                  <c:v>Attieksme pret Jums kā klientu no pašvaldības darbinieku puses</c:v>
                </c:pt>
                <c:pt idx="1">
                  <c:v>Darbinieku pieejamība</c:v>
                </c:pt>
                <c:pt idx="2">
                  <c:v>Sniegto atbilžu saprotamība</c:v>
                </c:pt>
                <c:pt idx="3">
                  <c:v>Sniegto atbilžu savlaicīgums</c:v>
                </c:pt>
                <c:pt idx="4">
                  <c:v>Darbinieku rīcība/ lietas galarezultāts</c:v>
                </c:pt>
              </c:strCache>
            </c:strRef>
          </c:cat>
          <c:val>
            <c:numRef>
              <c:f>'7nod_dati'!$H$45:$H$49</c:f>
              <c:numCache>
                <c:formatCode>0.0</c:formatCode>
                <c:ptCount val="5"/>
                <c:pt idx="0">
                  <c:v>0.6</c:v>
                </c:pt>
                <c:pt idx="1">
                  <c:v>1.1000000000000001</c:v>
                </c:pt>
                <c:pt idx="2">
                  <c:v>1.4</c:v>
                </c:pt>
                <c:pt idx="3">
                  <c:v>1.3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6-6136-4D01-B859-4DBE8AF44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9087752"/>
        <c:axId val="1"/>
      </c:barChart>
      <c:catAx>
        <c:axId val="62908775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900"/>
                  <a:t>%</a:t>
                </a:r>
              </a:p>
            </c:rich>
          </c:tx>
          <c:layout>
            <c:manualLayout>
              <c:xMode val="edge"/>
              <c:yMode val="edge"/>
              <c:x val="1.1338445797274038E-2"/>
              <c:y val="2.4969491916012422E-2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92.4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22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629087752"/>
        <c:crosses val="max"/>
        <c:crossBetween val="between"/>
        <c:majorUnit val="56"/>
        <c:minorUnit val="4"/>
      </c:valAx>
      <c:spPr>
        <a:noFill/>
        <a:ln w="25400">
          <a:noFill/>
        </a:ln>
      </c:spPr>
    </c:plotArea>
    <c:legend>
      <c:legendPos val="t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31435787062110621"/>
          <c:y val="1.8261284420094059E-2"/>
          <c:w val="0.6836772135732696"/>
          <c:h val="5.866003448139590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038717920231086"/>
          <c:y val="7.6025887108917944E-2"/>
          <c:w val="0.4403975947116987"/>
          <c:h val="0.86352493065174962"/>
        </c:manualLayout>
      </c:layout>
      <c:pie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3"/>
          <c:dPt>
            <c:idx val="0"/>
            <c:bubble3D val="0"/>
            <c:spPr>
              <a:solidFill>
                <a:srgbClr val="63BD99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CB20-4963-8EC5-61C963F6F76B}"/>
              </c:ext>
            </c:extLst>
          </c:dPt>
          <c:dPt>
            <c:idx val="1"/>
            <c:bubble3D val="0"/>
            <c:spPr>
              <a:solidFill>
                <a:srgbClr val="E8BD84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CB20-4963-8EC5-61C963F6F76B}"/>
              </c:ext>
            </c:extLst>
          </c:dPt>
          <c:dPt>
            <c:idx val="2"/>
            <c:bubble3D val="0"/>
            <c:spPr>
              <a:solidFill>
                <a:srgbClr val="E17A6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CB20-4963-8EC5-61C963F6F76B}"/>
              </c:ext>
            </c:extLst>
          </c:dPt>
          <c:dPt>
            <c:idx val="3"/>
            <c:bubble3D val="0"/>
            <c:spPr>
              <a:solidFill>
                <a:srgbClr val="D14529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CB20-4963-8EC5-61C963F6F76B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85000"/>
                </a:sysClr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B20-4963-8EC5-61C963F6F76B}"/>
              </c:ext>
            </c:extLst>
          </c:dPt>
          <c:dLbls>
            <c:dLbl>
              <c:idx val="0"/>
              <c:layout>
                <c:manualLayout>
                  <c:x val="-8.6161643587654997E-4"/>
                  <c:y val="8.22117823507355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20-4963-8EC5-61C963F6F76B}"/>
                </c:ext>
              </c:extLst>
            </c:dLbl>
            <c:dLbl>
              <c:idx val="1"/>
              <c:layout>
                <c:manualLayout>
                  <c:x val="3.3480117493150267E-2"/>
                  <c:y val="8.5841769778777652E-2"/>
                </c:manualLayout>
              </c:layout>
              <c:tx>
                <c:rich>
                  <a:bodyPr/>
                  <a:lstStyle/>
                  <a:p>
                    <a:fld id="{CCADABD8-7BB5-4100-94B4-2E2CDFFDDB09}" type="CATEGORYNAME">
                      <a:rPr lang="en-US"/>
                      <a:pPr/>
                      <a:t>[KATEGORIJAS NOSAUKUMS]</a:t>
                    </a:fld>
                    <a:r>
                      <a:rPr lang="en-US" baseline="0" dirty="0"/>
                      <a:t>
77.6%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B20-4963-8EC5-61C963F6F76B}"/>
                </c:ext>
              </c:extLst>
            </c:dLbl>
            <c:dLbl>
              <c:idx val="2"/>
              <c:layout>
                <c:manualLayout>
                  <c:x val="8.1499765507367233E-3"/>
                  <c:y val="-2.0884007146165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20-4963-8EC5-61C963F6F76B}"/>
                </c:ext>
              </c:extLst>
            </c:dLbl>
            <c:dLbl>
              <c:idx val="3"/>
              <c:layout>
                <c:manualLayout>
                  <c:x val="3.9179193509901403E-3"/>
                  <c:y val="-8.798298946808863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20-4963-8EC5-61C963F6F76B}"/>
                </c:ext>
              </c:extLst>
            </c:dLbl>
            <c:dLbl>
              <c:idx val="4"/>
              <c:layout>
                <c:manualLayout>
                  <c:x val="-5.2378248957128703E-4"/>
                  <c:y val="-3.859928901292401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20-4963-8EC5-61C963F6F76B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'10nod_dati'!$A$4:$A$5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'10nod_dati'!$B$4:$B$5</c:f>
              <c:numCache>
                <c:formatCode>0.0</c:formatCode>
                <c:ptCount val="2"/>
                <c:pt idx="0">
                  <c:v>22.4</c:v>
                </c:pt>
                <c:pt idx="1">
                  <c:v>77.599999999999994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20-4963-8EC5-61C963F6F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8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278311872392469"/>
          <c:y val="9.4312245397819475E-2"/>
          <c:w val="0.64370593520753161"/>
          <c:h val="0.8330096689440735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'10nod_dati'!$B$8</c:f>
              <c:strCache>
                <c:ptCount val="1"/>
                <c:pt idx="0">
                  <c:v>Jā</c:v>
                </c:pt>
              </c:strCache>
            </c:strRef>
          </c:tx>
          <c:spPr>
            <a:solidFill>
              <a:srgbClr val="63BD99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223-44B1-9F8F-EE7DDEDFB915}"/>
                </c:ext>
              </c:extLst>
            </c:dLbl>
            <c:dLbl>
              <c:idx val="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223-44B1-9F8F-EE7DDEDFB915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223-44B1-9F8F-EE7DDEDFB915}"/>
                </c:ext>
              </c:extLst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223-44B1-9F8F-EE7DDEDFB915}"/>
                </c:ext>
              </c:extLst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223-44B1-9F8F-EE7DDEDFB915}"/>
                </c:ext>
              </c:extLst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223-44B1-9F8F-EE7DDEDFB915}"/>
                </c:ext>
              </c:extLst>
            </c:dLbl>
            <c:dLbl>
              <c:idx val="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223-44B1-9F8F-EE7DDEDFB915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223-44B1-9F8F-EE7DDEDFB915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223-44B1-9F8F-EE7DDEDFB915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223-44B1-9F8F-EE7DDEDFB915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1223-44B1-9F8F-EE7DDEDFB915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223-44B1-9F8F-EE7DDEDFB915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1223-44B1-9F8F-EE7DDEDFB915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1223-44B1-9F8F-EE7DDEDFB915}"/>
                </c:ext>
              </c:extLst>
            </c:dLbl>
            <c:dLbl>
              <c:idx val="2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1223-44B1-9F8F-EE7DDEDFB915}"/>
                </c:ext>
              </c:extLst>
            </c:dLbl>
            <c:dLbl>
              <c:idx val="2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1223-44B1-9F8F-EE7DDEDFB915}"/>
                </c:ext>
              </c:extLst>
            </c:dLbl>
            <c:dLbl>
              <c:idx val="2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1223-44B1-9F8F-EE7DDEDFB915}"/>
                </c:ext>
              </c:extLst>
            </c:dLbl>
            <c:dLbl>
              <c:idx val="2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223-44B1-9F8F-EE7DDEDFB915}"/>
                </c:ext>
              </c:extLst>
            </c:dLbl>
            <c:dLbl>
              <c:idx val="2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1223-44B1-9F8F-EE7DDEDFB915}"/>
                </c:ext>
              </c:extLst>
            </c:dLbl>
            <c:dLbl>
              <c:idx val="3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1223-44B1-9F8F-EE7DDEDFB915}"/>
                </c:ext>
              </c:extLst>
            </c:dLbl>
            <c:dLbl>
              <c:idx val="3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1223-44B1-9F8F-EE7DDEDFB915}"/>
                </c:ext>
              </c:extLst>
            </c:dLbl>
            <c:dLbl>
              <c:idx val="3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1223-44B1-9F8F-EE7DDEDFB915}"/>
                </c:ext>
              </c:extLst>
            </c:dLbl>
            <c:dLbl>
              <c:idx val="4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1223-44B1-9F8F-EE7DDEDFB915}"/>
                </c:ext>
              </c:extLst>
            </c:dLbl>
            <c:dLbl>
              <c:idx val="4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1223-44B1-9F8F-EE7DDEDFB91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'10nod_dati'!$A$9:$A$38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'10nod_dati'!$B$9:$B$38</c:f>
              <c:numCache>
                <c:formatCode>General</c:formatCode>
                <c:ptCount val="30"/>
                <c:pt idx="0" formatCode="0">
                  <c:v>22.4</c:v>
                </c:pt>
                <c:pt idx="2" formatCode="0">
                  <c:v>23.6</c:v>
                </c:pt>
                <c:pt idx="3" formatCode="0">
                  <c:v>21.2</c:v>
                </c:pt>
                <c:pt idx="5" formatCode="0">
                  <c:v>42.1</c:v>
                </c:pt>
                <c:pt idx="6" formatCode="0">
                  <c:v>24.8</c:v>
                </c:pt>
                <c:pt idx="7" formatCode="0">
                  <c:v>28.4</c:v>
                </c:pt>
                <c:pt idx="8" formatCode="0">
                  <c:v>24.8</c:v>
                </c:pt>
                <c:pt idx="9" formatCode="0">
                  <c:v>14.2</c:v>
                </c:pt>
                <c:pt idx="10" formatCode="0">
                  <c:v>15.8</c:v>
                </c:pt>
                <c:pt idx="12" formatCode="0">
                  <c:v>16.100000000000001</c:v>
                </c:pt>
                <c:pt idx="13" formatCode="0">
                  <c:v>15</c:v>
                </c:pt>
                <c:pt idx="14" formatCode="0">
                  <c:v>33.799999999999997</c:v>
                </c:pt>
                <c:pt idx="16" formatCode="0">
                  <c:v>23.6</c:v>
                </c:pt>
                <c:pt idx="19" formatCode="0">
                  <c:v>32.4</c:v>
                </c:pt>
                <c:pt idx="20" formatCode="0">
                  <c:v>21.5</c:v>
                </c:pt>
                <c:pt idx="21" formatCode="0">
                  <c:v>14.4</c:v>
                </c:pt>
                <c:pt idx="23" formatCode="0">
                  <c:v>20.2</c:v>
                </c:pt>
                <c:pt idx="24" formatCode="0">
                  <c:v>13.8</c:v>
                </c:pt>
                <c:pt idx="25" formatCode="0">
                  <c:v>26.1</c:v>
                </c:pt>
                <c:pt idx="26" formatCode="0">
                  <c:v>41.2</c:v>
                </c:pt>
                <c:pt idx="28" formatCode="0">
                  <c:v>26.8</c:v>
                </c:pt>
                <c:pt idx="29" formatCode="0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223-44B1-9F8F-EE7DDEDFB915}"/>
            </c:ext>
          </c:extLst>
        </c:ser>
        <c:ser>
          <c:idx val="1"/>
          <c:order val="1"/>
          <c:tx>
            <c:strRef>
              <c:f>'10nod_dati'!$C$8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E8BD84"/>
            </a:solidFill>
            <a:ln w="25400">
              <a:noFill/>
            </a:ln>
          </c:spPr>
          <c:invertIfNegative val="0"/>
          <c:dLbls>
            <c:dLbl>
              <c:idx val="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1223-44B1-9F8F-EE7DDEDFB915}"/>
                </c:ext>
              </c:extLst>
            </c:dLbl>
            <c:dLbl>
              <c:idx val="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223-44B1-9F8F-EE7DDEDFB915}"/>
                </c:ext>
              </c:extLst>
            </c:dLbl>
            <c:dLbl>
              <c:idx val="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1223-44B1-9F8F-EE7DDEDFB915}"/>
                </c:ext>
              </c:extLst>
            </c:dLbl>
            <c:dLbl>
              <c:idx val="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223-44B1-9F8F-EE7DDEDFB915}"/>
                </c:ext>
              </c:extLst>
            </c:dLbl>
            <c:dLbl>
              <c:idx val="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1223-44B1-9F8F-EE7DDEDFB915}"/>
                </c:ext>
              </c:extLst>
            </c:dLbl>
            <c:dLbl>
              <c:idx val="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1223-44B1-9F8F-EE7DDEDFB915}"/>
                </c:ext>
              </c:extLst>
            </c:dLbl>
            <c:dLbl>
              <c:idx val="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1223-44B1-9F8F-EE7DDEDFB915}"/>
                </c:ext>
              </c:extLst>
            </c:dLbl>
            <c:dLbl>
              <c:idx val="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1223-44B1-9F8F-EE7DDEDFB915}"/>
                </c:ext>
              </c:extLst>
            </c:dLbl>
            <c:dLbl>
              <c:idx val="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1223-44B1-9F8F-EE7DDEDFB915}"/>
                </c:ext>
              </c:extLst>
            </c:dLbl>
            <c:dLbl>
              <c:idx val="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1223-44B1-9F8F-EE7DDEDFB915}"/>
                </c:ext>
              </c:extLst>
            </c:dLbl>
            <c:dLbl>
              <c:idx val="1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1223-44B1-9F8F-EE7DDEDFB915}"/>
                </c:ext>
              </c:extLst>
            </c:dLbl>
            <c:dLbl>
              <c:idx val="1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1223-44B1-9F8F-EE7DDEDFB915}"/>
                </c:ext>
              </c:extLst>
            </c:dLbl>
            <c:dLbl>
              <c:idx val="1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1223-44B1-9F8F-EE7DDEDFB915}"/>
                </c:ext>
              </c:extLst>
            </c:dLbl>
            <c:dLbl>
              <c:idx val="1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1223-44B1-9F8F-EE7DDEDFB915}"/>
                </c:ext>
              </c:extLst>
            </c:dLbl>
            <c:dLbl>
              <c:idx val="1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1223-44B1-9F8F-EE7DDEDFB915}"/>
                </c:ext>
              </c:extLst>
            </c:dLbl>
            <c:dLbl>
              <c:idx val="1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1223-44B1-9F8F-EE7DDEDFB915}"/>
                </c:ext>
              </c:extLst>
            </c:dLbl>
            <c:dLbl>
              <c:idx val="1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1223-44B1-9F8F-EE7DDEDFB915}"/>
                </c:ext>
              </c:extLst>
            </c:dLbl>
            <c:dLbl>
              <c:idx val="1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1223-44B1-9F8F-EE7DDEDFB915}"/>
                </c:ext>
              </c:extLst>
            </c:dLbl>
            <c:dLbl>
              <c:idx val="1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1223-44B1-9F8F-EE7DDEDFB915}"/>
                </c:ext>
              </c:extLst>
            </c:dLbl>
            <c:dLbl>
              <c:idx val="1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1223-44B1-9F8F-EE7DDEDFB915}"/>
                </c:ext>
              </c:extLst>
            </c:dLbl>
            <c:dLbl>
              <c:idx val="2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1223-44B1-9F8F-EE7DDEDFB915}"/>
                </c:ext>
              </c:extLst>
            </c:dLbl>
            <c:dLbl>
              <c:idx val="2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E-1223-44B1-9F8F-EE7DDEDFB915}"/>
                </c:ext>
              </c:extLst>
            </c:dLbl>
            <c:dLbl>
              <c:idx val="24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1223-44B1-9F8F-EE7DDEDFB915}"/>
                </c:ext>
              </c:extLst>
            </c:dLbl>
            <c:dLbl>
              <c:idx val="25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0-1223-44B1-9F8F-EE7DDEDFB915}"/>
                </c:ext>
              </c:extLst>
            </c:dLbl>
            <c:dLbl>
              <c:idx val="26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1223-44B1-9F8F-EE7DDEDFB915}"/>
                </c:ext>
              </c:extLst>
            </c:dLbl>
            <c:dLbl>
              <c:idx val="27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1223-44B1-9F8F-EE7DDEDFB915}"/>
                </c:ext>
              </c:extLst>
            </c:dLbl>
            <c:dLbl>
              <c:idx val="2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1223-44B1-9F8F-EE7DDEDFB915}"/>
                </c:ext>
              </c:extLst>
            </c:dLbl>
            <c:dLbl>
              <c:idx val="31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4-1223-44B1-9F8F-EE7DDEDFB915}"/>
                </c:ext>
              </c:extLst>
            </c:dLbl>
            <c:dLbl>
              <c:idx val="32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1223-44B1-9F8F-EE7DDEDFB915}"/>
                </c:ext>
              </c:extLst>
            </c:dLbl>
            <c:dLbl>
              <c:idx val="33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1223-44B1-9F8F-EE7DDEDFB915}"/>
                </c:ext>
              </c:extLst>
            </c:dLbl>
            <c:dLbl>
              <c:idx val="38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1223-44B1-9F8F-EE7DDEDFB915}"/>
                </c:ext>
              </c:extLst>
            </c:dLbl>
            <c:dLbl>
              <c:idx val="39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1223-44B1-9F8F-EE7DDEDFB915}"/>
                </c:ext>
              </c:extLst>
            </c:dLbl>
            <c:dLbl>
              <c:idx val="40"/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lv-LV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1223-44B1-9F8F-EE7DDEDFB915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'10nod_dati'!$A$9:$A$38</c:f>
              <c:strCache>
                <c:ptCount val="30"/>
                <c:pt idx="0">
                  <c:v>visi respondenti (n=500)</c:v>
                </c:pt>
                <c:pt idx="2">
                  <c:v>vīrieši (n=235)</c:v>
                </c:pt>
                <c:pt idx="3">
                  <c:v>sievietes (n=265)</c:v>
                </c:pt>
                <c:pt idx="5">
                  <c:v>18 - 24 g.v. (n=19)*</c:v>
                </c:pt>
                <c:pt idx="6">
                  <c:v>25 - 34 g.v. (n=72)</c:v>
                </c:pt>
                <c:pt idx="7">
                  <c:v>35 - 44 g.v. (n=85)</c:v>
                </c:pt>
                <c:pt idx="8">
                  <c:v>45 - 54 g.v. (n=89)</c:v>
                </c:pt>
                <c:pt idx="9">
                  <c:v>55 - 64 g.v. (n=104)</c:v>
                </c:pt>
                <c:pt idx="10">
                  <c:v>65 g.v. un vairāk (n=131)</c:v>
                </c:pt>
                <c:pt idx="12">
                  <c:v>pamatizglītība (n=30)</c:v>
                </c:pt>
                <c:pt idx="13">
                  <c:v>vidējā izglītība (n=272)</c:v>
                </c:pt>
                <c:pt idx="14">
                  <c:v>augstākā izglītība (n=198)</c:v>
                </c:pt>
                <c:pt idx="16">
                  <c:v>latviešu sarunvaloda ģimenē (n=482)</c:v>
                </c:pt>
                <c:pt idx="17">
                  <c:v>krievu sarunvaloda ģimenē (n=16)*</c:v>
                </c:pt>
                <c:pt idx="19">
                  <c:v>publiskajā sektorā nodarbinātie (n=143)</c:v>
                </c:pt>
                <c:pt idx="20">
                  <c:v>privātajā sektorā nodarbinātie (n=206)</c:v>
                </c:pt>
                <c:pt idx="21">
                  <c:v>nestrādājošie (n=151)</c:v>
                </c:pt>
                <c:pt idx="23">
                  <c:v>zemi ienākumi (n=80)</c:v>
                </c:pt>
                <c:pt idx="24">
                  <c:v>vidēji zemi ienākumi (n=118)</c:v>
                </c:pt>
                <c:pt idx="25">
                  <c:v>vidēji augsti ienākumi (n=110)</c:v>
                </c:pt>
                <c:pt idx="26">
                  <c:v>augsti ienākumi (n=80)</c:v>
                </c:pt>
                <c:pt idx="28">
                  <c:v>pilsētās dzīvojošie (n=181)</c:v>
                </c:pt>
                <c:pt idx="29">
                  <c:v>pagastos dzīvojošie (n=319)</c:v>
                </c:pt>
              </c:strCache>
            </c:strRef>
          </c:cat>
          <c:val>
            <c:numRef>
              <c:f>'10nod_dati'!$C$9:$C$38</c:f>
              <c:numCache>
                <c:formatCode>General</c:formatCode>
                <c:ptCount val="30"/>
                <c:pt idx="0" formatCode="0">
                  <c:v>77.599999999999994</c:v>
                </c:pt>
                <c:pt idx="2" formatCode="0">
                  <c:v>76.400000000000006</c:v>
                </c:pt>
                <c:pt idx="3" formatCode="0">
                  <c:v>78.8</c:v>
                </c:pt>
                <c:pt idx="5" formatCode="0">
                  <c:v>57.9</c:v>
                </c:pt>
                <c:pt idx="6" formatCode="0">
                  <c:v>75.2</c:v>
                </c:pt>
                <c:pt idx="7" formatCode="0">
                  <c:v>71.599999999999994</c:v>
                </c:pt>
                <c:pt idx="8" formatCode="0">
                  <c:v>75.2</c:v>
                </c:pt>
                <c:pt idx="9" formatCode="0">
                  <c:v>85.8</c:v>
                </c:pt>
                <c:pt idx="10" formatCode="0">
                  <c:v>84.2</c:v>
                </c:pt>
                <c:pt idx="12" formatCode="0">
                  <c:v>83.9</c:v>
                </c:pt>
                <c:pt idx="13" formatCode="0">
                  <c:v>85</c:v>
                </c:pt>
                <c:pt idx="14" formatCode="0">
                  <c:v>66.2</c:v>
                </c:pt>
                <c:pt idx="16" formatCode="0">
                  <c:v>76.400000000000006</c:v>
                </c:pt>
                <c:pt idx="17" formatCode="0">
                  <c:v>100</c:v>
                </c:pt>
                <c:pt idx="19" formatCode="0">
                  <c:v>67.599999999999994</c:v>
                </c:pt>
                <c:pt idx="20" formatCode="0">
                  <c:v>78.5</c:v>
                </c:pt>
                <c:pt idx="21" formatCode="0">
                  <c:v>85.6</c:v>
                </c:pt>
                <c:pt idx="23" formatCode="0">
                  <c:v>79.8</c:v>
                </c:pt>
                <c:pt idx="24" formatCode="0">
                  <c:v>86.2</c:v>
                </c:pt>
                <c:pt idx="25" formatCode="0">
                  <c:v>73.900000000000006</c:v>
                </c:pt>
                <c:pt idx="26" formatCode="0">
                  <c:v>58.8</c:v>
                </c:pt>
                <c:pt idx="28" formatCode="0">
                  <c:v>73.2</c:v>
                </c:pt>
                <c:pt idx="29" formatCode="0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1223-44B1-9F8F-EE7DDEDFB9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547765048"/>
        <c:axId val="1"/>
      </c:barChart>
      <c:catAx>
        <c:axId val="547765048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143910477605447"/>
              <c:y val="0.933289655586562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547765048"/>
        <c:crosses val="max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t"/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</c:legendEntry>
      <c:layout>
        <c:manualLayout>
          <c:xMode val="edge"/>
          <c:yMode val="edge"/>
          <c:x val="0.33256069551988338"/>
          <c:y val="9.7872997525174817E-3"/>
          <c:w val="0.30844867388228481"/>
          <c:h val="7.233936561639223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333333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2884592041213528"/>
          <c:y val="0.11919245562753564"/>
          <c:w val="0.38057782674353058"/>
          <c:h val="0.70866216014312589"/>
        </c:manualLayout>
      </c:layout>
      <c:pie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3"/>
          <c:dPt>
            <c:idx val="0"/>
            <c:bubble3D val="0"/>
            <c:spPr>
              <a:solidFill>
                <a:srgbClr val="94970D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B4EC-4FD3-B053-F77878EC0A35}"/>
              </c:ext>
            </c:extLst>
          </c:dPt>
          <c:dPt>
            <c:idx val="1"/>
            <c:bubble3D val="0"/>
            <c:spPr>
              <a:solidFill>
                <a:srgbClr val="C9CD11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B4EC-4FD3-B053-F77878EC0A35}"/>
              </c:ext>
            </c:extLst>
          </c:dPt>
          <c:dPt>
            <c:idx val="2"/>
            <c:bubble3D val="0"/>
            <c:spPr>
              <a:solidFill>
                <a:srgbClr val="F3A87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B4EC-4FD3-B053-F77878EC0A35}"/>
              </c:ext>
            </c:extLst>
          </c:dPt>
          <c:dPt>
            <c:idx val="3"/>
            <c:bubble3D val="0"/>
            <c:spPr>
              <a:solidFill>
                <a:srgbClr val="EB6C15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B4EC-4FD3-B053-F77878EC0A35}"/>
              </c:ext>
            </c:extLst>
          </c:dPt>
          <c:dPt>
            <c:idx val="4"/>
            <c:bubble3D val="0"/>
            <c:spPr>
              <a:solidFill>
                <a:srgbClr val="C78F3D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B4EC-4FD3-B053-F77878EC0A35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85000"/>
                </a:sysClr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B4EC-4FD3-B053-F77878EC0A35}"/>
              </c:ext>
            </c:extLst>
          </c:dPt>
          <c:dLbls>
            <c:dLbl>
              <c:idx val="0"/>
              <c:layout>
                <c:manualLayout>
                  <c:x val="-5.4226999469194778E-2"/>
                  <c:y val="1.70129564148044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22298756928242"/>
                      <c:h val="0.110382850181397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4EC-4FD3-B053-F77878EC0A35}"/>
                </c:ext>
              </c:extLst>
            </c:dLbl>
            <c:dLbl>
              <c:idx val="1"/>
              <c:layout>
                <c:manualLayout>
                  <c:x val="-1.8892319577660157E-2"/>
                  <c:y val="-2.38086971817946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EC-4FD3-B053-F77878EC0A35}"/>
                </c:ext>
              </c:extLst>
            </c:dLbl>
            <c:dLbl>
              <c:idx val="2"/>
              <c:layout>
                <c:manualLayout>
                  <c:x val="1.8803840742477723E-3"/>
                  <c:y val="2.10973786504535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EC-4FD3-B053-F77878EC0A35}"/>
                </c:ext>
              </c:extLst>
            </c:dLbl>
            <c:dLbl>
              <c:idx val="3"/>
              <c:layout>
                <c:manualLayout>
                  <c:x val="8.0976476686495692E-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EC-4FD3-B053-F77878EC0A35}"/>
                </c:ext>
              </c:extLst>
            </c:dLbl>
            <c:dLbl>
              <c:idx val="4"/>
              <c:layout>
                <c:manualLayout>
                  <c:x val="-8.88323912489003E-3"/>
                  <c:y val="2.58355292534925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EC-4FD3-B053-F77878EC0A35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'4nod_dati'!$A$3:$A$8</c:f>
              <c:strCache>
                <c:ptCount val="6"/>
                <c:pt idx="0">
                  <c:v>Ievērojami uzlabojusies</c:v>
                </c:pt>
                <c:pt idx="1">
                  <c:v>Nedaudz uzlabojusies</c:v>
                </c:pt>
                <c:pt idx="2">
                  <c:v>Nedaudz pasliktinājusies</c:v>
                </c:pt>
                <c:pt idx="3">
                  <c:v>Ievērojami pasliktinājusies</c:v>
                </c:pt>
                <c:pt idx="4">
                  <c:v>Palikusi bez izmaiņām</c:v>
                </c:pt>
                <c:pt idx="5">
                  <c:v>Grūti pateikt</c:v>
                </c:pt>
              </c:strCache>
            </c:strRef>
          </c:cat>
          <c:val>
            <c:numRef>
              <c:f>'4nod_dati'!$B$3:$B$8</c:f>
              <c:numCache>
                <c:formatCode>0.0</c:formatCode>
                <c:ptCount val="6"/>
                <c:pt idx="0">
                  <c:v>3.6</c:v>
                </c:pt>
                <c:pt idx="1">
                  <c:v>23.8</c:v>
                </c:pt>
                <c:pt idx="2">
                  <c:v>17.7</c:v>
                </c:pt>
                <c:pt idx="3">
                  <c:v>8</c:v>
                </c:pt>
                <c:pt idx="4">
                  <c:v>41.7</c:v>
                </c:pt>
                <c:pt idx="5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4EC-4FD3-B053-F77878EC0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9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0.92873</cdr:y>
    </cdr:from>
    <cdr:to>
      <cdr:x>0</cdr:x>
      <cdr:y>0.92945</cdr:y>
    </cdr:to>
    <cdr:sp macro="" textlink="">
      <cdr:nvSpPr>
        <cdr:cNvPr id="3102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22193"/>
          <a:ext cx="2548254" cy="200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=1015</a:t>
          </a:r>
          <a:endParaRPr lang="en-US" sz="8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0.92963</cdr:y>
    </cdr:from>
    <cdr:to>
      <cdr:x>0</cdr:x>
      <cdr:y>0.93035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552700"/>
          <a:ext cx="2567065" cy="2209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0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=1010</a:t>
          </a:r>
          <a:endParaRPr lang="en-US" sz="10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0.92722</cdr:y>
    </cdr:from>
    <cdr:to>
      <cdr:x>0.44147</cdr:x>
      <cdr:y>0.99164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790825"/>
          <a:ext cx="2682791" cy="1939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Bāze: </a:t>
          </a:r>
          <a:r>
            <a:rPr lang="lv-LV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visi respondenti, n=500</a:t>
          </a:r>
          <a:endParaRPr lang="en-US" sz="900" b="0" i="1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0.77325</cdr:x>
      <cdr:y>0.06443</cdr:y>
    </cdr:from>
    <cdr:to>
      <cdr:x>0.98328</cdr:x>
      <cdr:y>0.13444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933B047-C755-C07D-6A85-E16E98919CD7}"/>
            </a:ext>
          </a:extLst>
        </cdr:cNvPr>
        <cdr:cNvSpPr txBox="1"/>
      </cdr:nvSpPr>
      <cdr:spPr>
        <a:xfrm xmlns:a="http://schemas.openxmlformats.org/drawingml/2006/main">
          <a:off x="6069140" y="276069"/>
          <a:ext cx="1648499" cy="29999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Indekss*: +39.8 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0.9664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5753100"/>
          <a:ext cx="1895582" cy="200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0.95878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568724"/>
          <a:ext cx="3001574" cy="1964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n=500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n=500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0.96782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6132785"/>
          <a:ext cx="2034425" cy="2039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  <cdr:relSizeAnchor xmlns:cdr="http://schemas.openxmlformats.org/drawingml/2006/chartDrawing">
    <cdr:from>
      <cdr:x>0</cdr:x>
      <cdr:y>0.05483</cdr:y>
    </cdr:from>
    <cdr:to>
      <cdr:x>0.18466</cdr:x>
      <cdr:y>0.10131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F78C055-9668-ED3D-771B-2239548BD9A7}"/>
            </a:ext>
          </a:extLst>
        </cdr:cNvPr>
        <cdr:cNvSpPr txBox="1"/>
      </cdr:nvSpPr>
      <cdr:spPr>
        <a:xfrm xmlns:a="http://schemas.openxmlformats.org/drawingml/2006/main">
          <a:off x="0" y="438184"/>
          <a:ext cx="1352584" cy="371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900" b="1">
              <a:latin typeface="Arial" panose="020B0604020202020204" pitchFamily="34" charset="0"/>
              <a:cs typeface="Arial" panose="020B0604020202020204" pitchFamily="34" charset="0"/>
            </a:rPr>
            <a:t>Vides sakoptība</a:t>
          </a:r>
          <a:endParaRPr lang="en-US" sz="9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0.10227</cdr:y>
    </cdr:from>
    <cdr:to>
      <cdr:x>0.18466</cdr:x>
      <cdr:y>0.14876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648072"/>
          <a:ext cx="1210027" cy="294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Atkritumu apsaimniekošana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0.36926</cdr:y>
    </cdr:from>
    <cdr:to>
      <cdr:x>0.18466</cdr:x>
      <cdr:y>0.41575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2339884"/>
          <a:ext cx="1210027" cy="294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Ielu apgaismojums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0.00074</cdr:x>
      <cdr:y>0.30369</cdr:y>
    </cdr:from>
    <cdr:to>
      <cdr:x>0.23045</cdr:x>
      <cdr:y>0.35018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4876" y="1924385"/>
          <a:ext cx="1505201" cy="294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Novada popularizēšana, identitāte, tēls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0.23812</cdr:y>
    </cdr:from>
    <cdr:to>
      <cdr:x>0.18466</cdr:x>
      <cdr:y>0.2846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1508919"/>
          <a:ext cx="1210027" cy="294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Sporta pasākumi un aktivitātes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0.00321</cdr:x>
      <cdr:y>0.17258</cdr:y>
    </cdr:from>
    <cdr:to>
      <cdr:x>0.17486</cdr:x>
      <cdr:y>0.21906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21033" y="1093577"/>
          <a:ext cx="1124776" cy="294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Dzīve Madonas novadā kopumā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0.57955</cdr:y>
    </cdr:from>
    <cdr:to>
      <cdr:x>0.18986</cdr:x>
      <cdr:y>0.60657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B5620E19-4320-B977-35B6-4B589F319001}"/>
            </a:ext>
          </a:extLst>
        </cdr:cNvPr>
        <cdr:cNvSpPr txBox="1"/>
      </cdr:nvSpPr>
      <cdr:spPr>
        <a:xfrm xmlns:a="http://schemas.openxmlformats.org/drawingml/2006/main">
          <a:off x="0" y="3672408"/>
          <a:ext cx="1244101" cy="171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Rotaļlaukumi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0.50276</cdr:y>
    </cdr:from>
    <cdr:to>
      <cdr:x>0.17295</cdr:x>
      <cdr:y>0.54925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B5620E19-4320-B977-35B6-4B589F319001}"/>
            </a:ext>
          </a:extLst>
        </cdr:cNvPr>
        <cdr:cNvSpPr txBox="1"/>
      </cdr:nvSpPr>
      <cdr:spPr>
        <a:xfrm xmlns:a="http://schemas.openxmlformats.org/drawingml/2006/main">
          <a:off x="0" y="3185839"/>
          <a:ext cx="1133294" cy="294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Bibliotēku pakalpojumi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0.43182</cdr:y>
    </cdr:from>
    <cdr:to>
      <cdr:x>0.18681</cdr:x>
      <cdr:y>0.4783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B5620E19-4320-B977-35B6-4B589F319001}"/>
            </a:ext>
          </a:extLst>
        </cdr:cNvPr>
        <cdr:cNvSpPr txBox="1"/>
      </cdr:nvSpPr>
      <cdr:spPr>
        <a:xfrm xmlns:a="http://schemas.openxmlformats.org/drawingml/2006/main">
          <a:off x="0" y="2736304"/>
          <a:ext cx="1224135" cy="294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Kultūras un izklaides pasākumi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0.78307</cdr:y>
    </cdr:from>
    <cdr:to>
      <cdr:x>0.20879</cdr:x>
      <cdr:y>0.82955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4962054"/>
          <a:ext cx="1368151" cy="294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Pirmsskolas izglītība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0.69318</cdr:y>
    </cdr:from>
    <cdr:to>
      <cdr:x>0.18466</cdr:x>
      <cdr:y>0.73967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4392488"/>
          <a:ext cx="1210027" cy="294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Sabiedriskās kārtības nodrošināšana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0.63636</cdr:y>
    </cdr:from>
    <cdr:to>
      <cdr:x>0.18466</cdr:x>
      <cdr:y>0.68284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4032448"/>
          <a:ext cx="1210027" cy="294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Aktīvās atpūtas iespējas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0.92055</cdr:y>
    </cdr:from>
    <cdr:to>
      <cdr:x>0.18466</cdr:x>
      <cdr:y>0.96703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FB1BC4FD-3EF3-E30A-FBED-E1F3019F40F4}"/>
            </a:ext>
          </a:extLst>
        </cdr:cNvPr>
        <cdr:cNvSpPr txBox="1"/>
      </cdr:nvSpPr>
      <cdr:spPr>
        <a:xfrm xmlns:a="http://schemas.openxmlformats.org/drawingml/2006/main">
          <a:off x="0" y="7356518"/>
          <a:ext cx="1352584" cy="371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Interešu izglītība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0.8403</cdr:y>
    </cdr:from>
    <cdr:to>
      <cdr:x>0.24176</cdr:x>
      <cdr:y>0.88678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FB1BC4FD-3EF3-E30A-FBED-E1F3019F40F4}"/>
            </a:ext>
          </a:extLst>
        </cdr:cNvPr>
        <cdr:cNvSpPr txBox="1"/>
      </cdr:nvSpPr>
      <cdr:spPr>
        <a:xfrm xmlns:a="http://schemas.openxmlformats.org/drawingml/2006/main">
          <a:off x="0" y="5324763"/>
          <a:ext cx="1584175" cy="294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Brīvā laika un veselības veicināšanas pasākumi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0.98331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7858125"/>
          <a:ext cx="1895582" cy="1333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  <cdr:relSizeAnchor xmlns:cdr="http://schemas.openxmlformats.org/drawingml/2006/chartDrawing">
    <cdr:from>
      <cdr:x>0.00053</cdr:x>
      <cdr:y>0.04474</cdr:y>
    </cdr:from>
    <cdr:to>
      <cdr:x>0.24178</cdr:x>
      <cdr:y>0.10357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F78C055-9668-ED3D-771B-2239548BD9A7}"/>
            </a:ext>
          </a:extLst>
        </cdr:cNvPr>
        <cdr:cNvSpPr txBox="1"/>
      </cdr:nvSpPr>
      <cdr:spPr>
        <a:xfrm xmlns:a="http://schemas.openxmlformats.org/drawingml/2006/main">
          <a:off x="3472" y="288032"/>
          <a:ext cx="1580703" cy="378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Pasākumi un aktivitātes bērniem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0.10464</cdr:y>
    </cdr:from>
    <cdr:to>
      <cdr:x>0.20881</cdr:x>
      <cdr:y>0.15113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-4223792" y="673691"/>
          <a:ext cx="1368123" cy="299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Jauniešu aktivitātes, iesaistes iespējas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0.47207</cdr:y>
    </cdr:from>
    <cdr:to>
      <cdr:x>0.2198</cdr:x>
      <cdr:y>0.51855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-4295800" y="3039144"/>
          <a:ext cx="1440160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Senioru aktivitātes, iesaistes iespējas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0.28649</cdr:y>
    </cdr:from>
    <cdr:to>
      <cdr:x>0.27476</cdr:x>
      <cdr:y>0.33298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1844389"/>
          <a:ext cx="1800200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Centralizētā ūdensapgāde un kanalizācija, ja Jums tāda ir pieslēgta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0.35429</cdr:y>
    </cdr:from>
    <cdr:to>
      <cdr:x>0.23079</cdr:x>
      <cdr:y>0.40077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2280902"/>
          <a:ext cx="1512168" cy="299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Sabiedriskā transporta pieejamība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0.17561</cdr:y>
    </cdr:from>
    <cdr:to>
      <cdr:x>0.18466</cdr:x>
      <cdr:y>0.20246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1130559"/>
          <a:ext cx="1209892" cy="172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Vispārējā izglītība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0.60398</cdr:y>
    </cdr:from>
    <cdr:to>
      <cdr:x>0.2198</cdr:x>
      <cdr:y>0.65046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B5620E19-4320-B977-35B6-4B589F319001}"/>
            </a:ext>
          </a:extLst>
        </cdr:cNvPr>
        <cdr:cNvSpPr txBox="1"/>
      </cdr:nvSpPr>
      <cdr:spPr>
        <a:xfrm xmlns:a="http://schemas.openxmlformats.org/drawingml/2006/main">
          <a:off x="0" y="3888432"/>
          <a:ext cx="1440160" cy="299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Sociālie pakalpojumi un sociālā palīdzība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0.52879</cdr:y>
    </cdr:from>
    <cdr:to>
      <cdr:x>0.23079</cdr:x>
      <cdr:y>0.57527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B5620E19-4320-B977-35B6-4B589F319001}"/>
            </a:ext>
          </a:extLst>
        </cdr:cNvPr>
        <cdr:cNvSpPr txBox="1"/>
      </cdr:nvSpPr>
      <cdr:spPr>
        <a:xfrm xmlns:a="http://schemas.openxmlformats.org/drawingml/2006/main">
          <a:off x="0" y="3404338"/>
          <a:ext cx="1512168" cy="299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Uzņēmējdarbības vide (infrastruktūra, telpas, atbalsta aktivitātes)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0.78294</cdr:y>
    </cdr:from>
    <cdr:to>
      <cdr:x>0.27476</cdr:x>
      <cdr:y>0.82942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5040560"/>
          <a:ext cx="1800200" cy="299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Centralizētā siltumapgāde, ja Jums tāda ir pieslēgta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0.71583</cdr:y>
    </cdr:from>
    <cdr:to>
      <cdr:x>0.18466</cdr:x>
      <cdr:y>0.76232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4608512"/>
          <a:ext cx="1209892" cy="299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Darba vietu pieejamība novadā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0.65991</cdr:y>
    </cdr:from>
    <cdr:to>
      <cdr:x>0.20881</cdr:x>
      <cdr:y>0.70639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4248472"/>
          <a:ext cx="1368152" cy="299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Atbalsts ģimenēm ar bērniem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0.83887</cdr:y>
    </cdr:from>
    <cdr:to>
      <cdr:x>0.27476</cdr:x>
      <cdr:y>0.88535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FB1BC4FD-3EF3-E30A-FBED-E1F3019F40F4}"/>
            </a:ext>
          </a:extLst>
        </cdr:cNvPr>
        <cdr:cNvSpPr txBox="1"/>
      </cdr:nvSpPr>
      <cdr:spPr>
        <a:xfrm xmlns:a="http://schemas.openxmlformats.org/drawingml/2006/main">
          <a:off x="0" y="5400600"/>
          <a:ext cx="1800228" cy="299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Namu apsaimniekošana, ja to veic kāds namu apsaimniekošanas uzņēmums</a:t>
          </a:r>
        </a:p>
      </cdr:txBody>
    </cdr:sp>
  </cdr:relSizeAnchor>
  <cdr:relSizeAnchor xmlns:cdr="http://schemas.openxmlformats.org/drawingml/2006/chartDrawing">
    <cdr:from>
      <cdr:x>0</cdr:x>
      <cdr:y>0.41297</cdr:y>
    </cdr:from>
    <cdr:to>
      <cdr:x>0.23079</cdr:x>
      <cdr:y>0.45946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5CB89F82-59DD-D704-2C31-C704DFF93A20}"/>
            </a:ext>
          </a:extLst>
        </cdr:cNvPr>
        <cdr:cNvSpPr txBox="1"/>
      </cdr:nvSpPr>
      <cdr:spPr>
        <a:xfrm xmlns:a="http://schemas.openxmlformats.org/drawingml/2006/main">
          <a:off x="0" y="2658661"/>
          <a:ext cx="1512168" cy="299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Ielu un ceļu uzturēšana pilsētās, pagastos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0.00021</cdr:x>
      <cdr:y>0.91729</cdr:y>
    </cdr:from>
    <cdr:to>
      <cdr:x>0.22002</cdr:x>
      <cdr:y>0.96378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92D24EC7-517A-4A0F-49FB-A4A5C73C19A0}"/>
            </a:ext>
          </a:extLst>
        </cdr:cNvPr>
        <cdr:cNvSpPr txBox="1"/>
      </cdr:nvSpPr>
      <cdr:spPr>
        <a:xfrm xmlns:a="http://schemas.openxmlformats.org/drawingml/2006/main">
          <a:off x="1383" y="5905492"/>
          <a:ext cx="1440160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Mājokļu pieejamība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0.22196</cdr:y>
    </cdr:from>
    <cdr:to>
      <cdr:x>0.2198</cdr:x>
      <cdr:y>0.26844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8303540A-E0C4-60DE-B65B-BDD09031061A}"/>
            </a:ext>
          </a:extLst>
        </cdr:cNvPr>
        <cdr:cNvSpPr txBox="1"/>
      </cdr:nvSpPr>
      <cdr:spPr>
        <a:xfrm xmlns:a="http://schemas.openxmlformats.org/drawingml/2006/main">
          <a:off x="0" y="1428955"/>
          <a:ext cx="1440130" cy="299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850" b="1" dirty="0">
              <a:latin typeface="Arial" panose="020B0604020202020204" pitchFamily="34" charset="0"/>
              <a:cs typeface="Arial" panose="020B0604020202020204" pitchFamily="34" charset="0"/>
            </a:rPr>
            <a:t>Veselības aprūpes pakalpojumi</a:t>
          </a:r>
          <a:endParaRPr lang="en-US" sz="85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0.96421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362449"/>
          <a:ext cx="2274107" cy="1619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  <cdr:relSizeAnchor xmlns:cdr="http://schemas.openxmlformats.org/drawingml/2006/chartDrawing">
    <cdr:from>
      <cdr:x>0</cdr:x>
      <cdr:y>0.07549</cdr:y>
    </cdr:from>
    <cdr:to>
      <cdr:x>0.18466</cdr:x>
      <cdr:y>0.12198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341552"/>
          <a:ext cx="1352584" cy="210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 dirty="0">
              <a:latin typeface="Arial" panose="020B0604020202020204" pitchFamily="34" charset="0"/>
              <a:cs typeface="Arial" panose="020B0604020202020204" pitchFamily="34" charset="0"/>
            </a:rPr>
            <a:t>Atbalsts ģimenēm ar bērniem</a:t>
          </a:r>
          <a:endParaRPr lang="en-US" sz="9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0.23235</cdr:y>
    </cdr:from>
    <cdr:to>
      <cdr:x>0.18466</cdr:x>
      <cdr:y>0.27883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85F6A7FC-DAAA-5414-792C-E0404ED61424}"/>
            </a:ext>
          </a:extLst>
        </cdr:cNvPr>
        <cdr:cNvSpPr txBox="1"/>
      </cdr:nvSpPr>
      <cdr:spPr>
        <a:xfrm xmlns:a="http://schemas.openxmlformats.org/drawingml/2006/main">
          <a:off x="0" y="1051243"/>
          <a:ext cx="1352584" cy="210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>
              <a:latin typeface="Arial" panose="020B0604020202020204" pitchFamily="34" charset="0"/>
              <a:cs typeface="Arial" panose="020B0604020202020204" pitchFamily="34" charset="0"/>
            </a:rPr>
            <a:t>Pasākumi un aktivitātes bērniem</a:t>
          </a:r>
          <a:endParaRPr lang="en-US" sz="9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0.55514</cdr:y>
    </cdr:from>
    <cdr:to>
      <cdr:x>0.18466</cdr:x>
      <cdr:y>0.60162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B5620E19-4320-B977-35B6-4B589F319001}"/>
            </a:ext>
          </a:extLst>
        </cdr:cNvPr>
        <cdr:cNvSpPr txBox="1"/>
      </cdr:nvSpPr>
      <cdr:spPr>
        <a:xfrm xmlns:a="http://schemas.openxmlformats.org/drawingml/2006/main">
          <a:off x="0" y="4415250"/>
          <a:ext cx="1352584" cy="369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>
              <a:latin typeface="Arial" panose="020B0604020202020204" pitchFamily="34" charset="0"/>
              <a:cs typeface="Arial" panose="020B0604020202020204" pitchFamily="34" charset="0"/>
            </a:rPr>
            <a:t>Pirmsskolas izglītība</a:t>
          </a:r>
        </a:p>
      </cdr:txBody>
    </cdr:sp>
  </cdr:relSizeAnchor>
  <cdr:relSizeAnchor xmlns:cdr="http://schemas.openxmlformats.org/drawingml/2006/chartDrawing">
    <cdr:from>
      <cdr:x>0</cdr:x>
      <cdr:y>0.87458</cdr:y>
    </cdr:from>
    <cdr:to>
      <cdr:x>0.19246</cdr:x>
      <cdr:y>0.92106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3956927"/>
          <a:ext cx="1409717" cy="210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>
              <a:latin typeface="Arial" panose="020B0604020202020204" pitchFamily="34" charset="0"/>
              <a:cs typeface="Arial" panose="020B0604020202020204" pitchFamily="34" charset="0"/>
            </a:rPr>
            <a:t>Interešu izglītība </a:t>
          </a:r>
          <a:endParaRPr lang="en-US" sz="9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0.72273</cdr:y>
    </cdr:from>
    <cdr:to>
      <cdr:x>0.18466</cdr:x>
      <cdr:y>0.76921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5731BB12-26A5-5EA1-FDC7-94B216355452}"/>
            </a:ext>
          </a:extLst>
        </cdr:cNvPr>
        <cdr:cNvSpPr txBox="1"/>
      </cdr:nvSpPr>
      <cdr:spPr>
        <a:xfrm xmlns:a="http://schemas.openxmlformats.org/drawingml/2006/main">
          <a:off x="0" y="3269915"/>
          <a:ext cx="1352584" cy="210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>
              <a:latin typeface="Arial" panose="020B0604020202020204" pitchFamily="34" charset="0"/>
              <a:cs typeface="Arial" panose="020B0604020202020204" pitchFamily="34" charset="0"/>
            </a:rPr>
            <a:t>Vispārējā izglītība</a:t>
          </a:r>
          <a:endParaRPr lang="en-US" sz="9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0.41093</cdr:y>
    </cdr:from>
    <cdr:to>
      <cdr:x>0.18466</cdr:x>
      <cdr:y>0.45742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5CB89F82-59DD-D704-2C31-C704DFF93A20}"/>
            </a:ext>
          </a:extLst>
        </cdr:cNvPr>
        <cdr:cNvSpPr txBox="1"/>
      </cdr:nvSpPr>
      <cdr:spPr>
        <a:xfrm xmlns:a="http://schemas.openxmlformats.org/drawingml/2006/main">
          <a:off x="0" y="1859184"/>
          <a:ext cx="1352584" cy="210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900" b="1">
              <a:latin typeface="Arial" panose="020B0604020202020204" pitchFamily="34" charset="0"/>
              <a:cs typeface="Arial" panose="020B0604020202020204" pitchFamily="34" charset="0"/>
            </a:rPr>
            <a:t>Rotaļlaukumi</a:t>
          </a:r>
          <a:endParaRPr lang="en-US" sz="9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0.9687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5895976"/>
          <a:ext cx="1895582" cy="190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0.92873</cdr:y>
    </cdr:from>
    <cdr:to>
      <cdr:x>0</cdr:x>
      <cdr:y>0.92945</cdr:y>
    </cdr:to>
    <cdr:sp macro="" textlink="">
      <cdr:nvSpPr>
        <cdr:cNvPr id="3102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22193"/>
          <a:ext cx="2548254" cy="200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=1015</a:t>
          </a:r>
          <a:endParaRPr lang="en-US" sz="8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0.92963</cdr:y>
    </cdr:from>
    <cdr:to>
      <cdr:x>0</cdr:x>
      <cdr:y>0.93035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552700"/>
          <a:ext cx="2567065" cy="2209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0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=1010</a:t>
          </a:r>
          <a:endParaRPr lang="en-US" sz="10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0.94118</cdr:y>
    </cdr:from>
    <cdr:to>
      <cdr:x>0.44147</cdr:x>
      <cdr:y>0.99164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456383"/>
          <a:ext cx="3433252" cy="1853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Bāze: </a:t>
          </a:r>
          <a:r>
            <a:rPr lang="lv-LV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visi respondenti, n=500</a:t>
          </a:r>
          <a:endParaRPr lang="en-US" sz="900" b="0" i="1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0.9687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5895976"/>
          <a:ext cx="1895582" cy="190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</cdr:x>
      <cdr:y>0.95918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29076"/>
          <a:ext cx="1895582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1.81325E-7</cdr:x>
      <cdr:y>0.95857</cdr:y>
    </cdr:from>
    <cdr:to>
      <cdr:x>0.30137</cdr:x>
      <cdr:y>1</cdr:y>
    </cdr:to>
    <cdr:sp macro="" textlink="">
      <cdr:nvSpPr>
        <cdr:cNvPr id="238593" name="Text Box 1025">
          <a:extLst xmlns:a="http://schemas.openxmlformats.org/drawingml/2006/main">
            <a:ext uri="{FF2B5EF4-FFF2-40B4-BE49-F238E27FC236}">
              <a16:creationId xmlns:a16="http://schemas.microsoft.com/office/drawing/2014/main" id="{780E498A-EDD6-43F1-8EB1-A6224A3D66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" y="4848224"/>
          <a:ext cx="1662047" cy="2095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0" rIns="0" bIns="2286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n=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500</a:t>
          </a:r>
          <a:endParaRPr lang="en-US" sz="9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</cdr:x>
      <cdr:y>0.92873</cdr:y>
    </cdr:from>
    <cdr:to>
      <cdr:x>0</cdr:x>
      <cdr:y>0.92945</cdr:y>
    </cdr:to>
    <cdr:sp macro="" textlink="">
      <cdr:nvSpPr>
        <cdr:cNvPr id="3102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22193"/>
          <a:ext cx="2548254" cy="200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=1015</a:t>
          </a:r>
          <a:endParaRPr lang="en-US" sz="8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0.92963</cdr:y>
    </cdr:from>
    <cdr:to>
      <cdr:x>0</cdr:x>
      <cdr:y>0.93035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552700"/>
          <a:ext cx="2567065" cy="2209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0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=1010</a:t>
          </a:r>
          <a:endParaRPr lang="en-US" sz="10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0.92437</cdr:y>
    </cdr:from>
    <cdr:to>
      <cdr:x>0.44147</cdr:x>
      <cdr:y>0.99164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095501"/>
          <a:ext cx="2682791" cy="152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visi respondenti, n=500</a:t>
          </a:r>
          <a:endParaRPr lang="en-US" sz="9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</cdr:x>
      <cdr:y>0.97312</cdr:y>
    </cdr:from>
    <cdr:to>
      <cdr:x>0.63591</cdr:x>
      <cdr:y>1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314264"/>
          <a:ext cx="3858336" cy="2296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0" rIns="0" bIns="2286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s:</a:t>
          </a: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visi respondenti</a:t>
          </a:r>
          <a:endParaRPr lang="en-US" sz="9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</cdr:x>
      <cdr:y>0.96372</cdr:y>
    </cdr:from>
    <cdr:to>
      <cdr:x>0.51108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4048124"/>
          <a:ext cx="3733800" cy="1524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respondenti, kuri pēdējo 2 gadu laikā ir vērsušies pie pašvaldības, n=171</a:t>
          </a: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</cdr:x>
      <cdr:y>0.92873</cdr:y>
    </cdr:from>
    <cdr:to>
      <cdr:x>0</cdr:x>
      <cdr:y>0.92945</cdr:y>
    </cdr:to>
    <cdr:sp macro="" textlink="">
      <cdr:nvSpPr>
        <cdr:cNvPr id="3102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22193"/>
          <a:ext cx="2548254" cy="200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=1015</a:t>
          </a:r>
          <a:endParaRPr lang="en-US" sz="8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0.92963</cdr:y>
    </cdr:from>
    <cdr:to>
      <cdr:x>0</cdr:x>
      <cdr:y>0.93035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552700"/>
          <a:ext cx="2567065" cy="2209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0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=1010</a:t>
          </a:r>
          <a:endParaRPr lang="en-US" sz="10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0.92437</cdr:y>
    </cdr:from>
    <cdr:to>
      <cdr:x>0.44147</cdr:x>
      <cdr:y>0.99164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095501"/>
          <a:ext cx="2682791" cy="152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visi respondenti, n=500</a:t>
          </a:r>
          <a:endParaRPr lang="en-US" sz="9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1.81325E-7</cdr:x>
      <cdr:y>0.95857</cdr:y>
    </cdr:from>
    <cdr:to>
      <cdr:x>0.30137</cdr:x>
      <cdr:y>1</cdr:y>
    </cdr:to>
    <cdr:sp macro="" textlink="">
      <cdr:nvSpPr>
        <cdr:cNvPr id="238593" name="Text Box 1025">
          <a:extLst xmlns:a="http://schemas.openxmlformats.org/drawingml/2006/main">
            <a:ext uri="{FF2B5EF4-FFF2-40B4-BE49-F238E27FC236}">
              <a16:creationId xmlns:a16="http://schemas.microsoft.com/office/drawing/2014/main" id="{780E498A-EDD6-43F1-8EB1-A6224A3D66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" y="4848224"/>
          <a:ext cx="1662047" cy="2095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0" rIns="0" bIns="2286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s</a:t>
          </a: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: visi respondenti</a:t>
          </a: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</cdr:x>
      <cdr:y>0.97312</cdr:y>
    </cdr:from>
    <cdr:to>
      <cdr:x>0.63591</cdr:x>
      <cdr:y>1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314264"/>
          <a:ext cx="3858336" cy="2296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0" rIns="0" bIns="2286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s:</a:t>
          </a: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visi respondenti</a:t>
          </a:r>
          <a:endParaRPr lang="en-US" sz="9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1.81325E-7</cdr:x>
      <cdr:y>0.95857</cdr:y>
    </cdr:from>
    <cdr:to>
      <cdr:x>0.30137</cdr:x>
      <cdr:y>1</cdr:y>
    </cdr:to>
    <cdr:sp macro="" textlink="">
      <cdr:nvSpPr>
        <cdr:cNvPr id="238593" name="Text Box 1025">
          <a:extLst xmlns:a="http://schemas.openxmlformats.org/drawingml/2006/main">
            <a:ext uri="{FF2B5EF4-FFF2-40B4-BE49-F238E27FC236}">
              <a16:creationId xmlns:a16="http://schemas.microsoft.com/office/drawing/2014/main" id="{780E498A-EDD6-43F1-8EB1-A6224A3D66E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" y="4848224"/>
          <a:ext cx="1662047" cy="2095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0" rIns="0" bIns="22860" anchor="b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s</a:t>
          </a: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: visi respondenti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0.92873</cdr:y>
    </cdr:from>
    <cdr:to>
      <cdr:x>0</cdr:x>
      <cdr:y>0.92945</cdr:y>
    </cdr:to>
    <cdr:sp macro="" textlink="">
      <cdr:nvSpPr>
        <cdr:cNvPr id="3102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22193"/>
          <a:ext cx="2548254" cy="200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=1015</a:t>
          </a:r>
          <a:endParaRPr lang="en-US" sz="8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0.92963</cdr:y>
    </cdr:from>
    <cdr:to>
      <cdr:x>0</cdr:x>
      <cdr:y>0.93035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552700"/>
          <a:ext cx="2567065" cy="2209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0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=1010</a:t>
          </a:r>
          <a:endParaRPr lang="en-US" sz="10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0.94828</cdr:y>
    </cdr:from>
    <cdr:to>
      <cdr:x>0.44147</cdr:x>
      <cdr:y>0.99164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960439"/>
          <a:ext cx="3433252" cy="1811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Bāze: </a:t>
          </a:r>
          <a:r>
            <a:rPr lang="lv-LV" sz="900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visi respondenti, n=500</a:t>
          </a:r>
          <a:endParaRPr lang="en-US" sz="900" b="0" i="1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0.9664</cdr:y>
    </cdr:from>
    <cdr:to>
      <cdr:x>0.31047</cdr:x>
      <cdr:y>1</cdr:y>
    </cdr:to>
    <cdr:sp macro="" textlink="">
      <cdr:nvSpPr>
        <cdr:cNvPr id="3761153" name="Text Box 1">
          <a:extLst xmlns:a="http://schemas.openxmlformats.org/drawingml/2006/main">
            <a:ext uri="{FF2B5EF4-FFF2-40B4-BE49-F238E27FC236}">
              <a16:creationId xmlns:a16="http://schemas.microsoft.com/office/drawing/2014/main" id="{6CBDF716-77BF-4EC6-A627-A1EA7748F0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0" y="5753100"/>
          <a:ext cx="1895582" cy="200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Bāzes: visi respondenti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0.92873</cdr:y>
    </cdr:from>
    <cdr:to>
      <cdr:x>0</cdr:x>
      <cdr:y>0.92945</cdr:y>
    </cdr:to>
    <cdr:sp macro="" textlink="">
      <cdr:nvSpPr>
        <cdr:cNvPr id="3102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222193"/>
          <a:ext cx="2548254" cy="2009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800" b="0" i="1" u="none" strike="noStrike" baseline="0">
              <a:solidFill>
                <a:srgbClr val="000000"/>
              </a:solidFill>
              <a:latin typeface="Arial"/>
              <a:cs typeface="Arial"/>
            </a:rPr>
            <a:t>=1015</a:t>
          </a:r>
          <a:endParaRPr lang="en-US" sz="8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0.92963</cdr:y>
    </cdr:from>
    <cdr:to>
      <cdr:x>0</cdr:x>
      <cdr:y>0.93035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552700"/>
          <a:ext cx="2567065" cy="2209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22860" rIns="0" bIns="22860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visi respondenti, n</a:t>
          </a:r>
          <a:r>
            <a:rPr lang="lv-LV" sz="1000" b="0" i="1" u="none" strike="noStrike" baseline="0">
              <a:solidFill>
                <a:srgbClr val="000000"/>
              </a:solidFill>
              <a:latin typeface="Arial"/>
              <a:cs typeface="Arial"/>
            </a:rPr>
            <a:t>=1010</a:t>
          </a:r>
          <a:endParaRPr lang="en-US" sz="10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0.92722</cdr:y>
    </cdr:from>
    <cdr:to>
      <cdr:x>0.44147</cdr:x>
      <cdr:y>0.99164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790825"/>
          <a:ext cx="2682791" cy="1939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n-US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Bāze: </a:t>
          </a:r>
          <a:r>
            <a:rPr lang="lv-LV" sz="900" b="0" i="1" u="none" strike="noStrike" baseline="0">
              <a:solidFill>
                <a:srgbClr val="000000"/>
              </a:solidFill>
              <a:latin typeface="Arial"/>
              <a:cs typeface="Arial"/>
            </a:rPr>
            <a:t>visi respondenti, n=500</a:t>
          </a:r>
          <a:endParaRPr lang="en-US" sz="900" b="0" i="1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46E6DE27-E099-48B2-93DC-6096E033DD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5480" cy="51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1A461AEC-94CE-465A-83C5-0F8DD3741A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6" y="3"/>
            <a:ext cx="3075480" cy="51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22212" name="Rectangle 4">
            <a:extLst>
              <a:ext uri="{FF2B5EF4-FFF2-40B4-BE49-F238E27FC236}">
                <a16:creationId xmlns:a16="http://schemas.microsoft.com/office/drawing/2014/main" id="{D3166971-9C13-4DC9-93E1-C9D8471BB8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10121"/>
            <a:ext cx="3075480" cy="5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22213" name="Rectangle 5">
            <a:extLst>
              <a:ext uri="{FF2B5EF4-FFF2-40B4-BE49-F238E27FC236}">
                <a16:creationId xmlns:a16="http://schemas.microsoft.com/office/drawing/2014/main" id="{DE19A458-77FC-441E-B5D6-9F9001DB8A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6" y="9710121"/>
            <a:ext cx="3075480" cy="5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6B7A149-4CFE-4685-A724-AA41966CED45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88CFA317-7B38-4253-A442-6A583690B1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5480" cy="51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2061E2E2-0ADC-49CF-90AC-CAF98E8AFE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6" y="3"/>
            <a:ext cx="3075480" cy="51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7B4A93A-DDC1-42B5-AF19-FCE190A64F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6763"/>
            <a:ext cx="6816725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4917" name="Rectangle 5">
            <a:extLst>
              <a:ext uri="{FF2B5EF4-FFF2-40B4-BE49-F238E27FC236}">
                <a16:creationId xmlns:a16="http://schemas.microsoft.com/office/drawing/2014/main" id="{AAD668AB-2D02-498E-B9C4-B784614566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2" y="4857514"/>
            <a:ext cx="5680103" cy="459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294918" name="Rectangle 6">
            <a:extLst>
              <a:ext uri="{FF2B5EF4-FFF2-40B4-BE49-F238E27FC236}">
                <a16:creationId xmlns:a16="http://schemas.microsoft.com/office/drawing/2014/main" id="{A3DD7A5A-BB0A-4813-A262-7779AF457A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0121"/>
            <a:ext cx="3075480" cy="5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94919" name="Rectangle 7">
            <a:extLst>
              <a:ext uri="{FF2B5EF4-FFF2-40B4-BE49-F238E27FC236}">
                <a16:creationId xmlns:a16="http://schemas.microsoft.com/office/drawing/2014/main" id="{7179D674-F0EC-4B8B-AB7E-867EC128B0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6" y="9710121"/>
            <a:ext cx="3075480" cy="51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30" rIns="94659" bIns="473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D495BB-FCCC-4DFB-A038-948223B5E49F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00505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3D3C64DD-9561-4852-9754-8AAC89E4F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6763"/>
            <a:ext cx="6816725" cy="3833812"/>
          </a:xfrm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D704541C-0877-4C5E-8CD3-1F1D242CC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5EECF3E8-A888-4170-9559-12CACD008C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116" indent="-29581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3257" indent="-2366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6560" indent="-2366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9862" indent="-23665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3165" indent="-236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6469" indent="-236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9773" indent="-236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3075" indent="-2366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B720BB-FAB1-48A9-9064-32B1441D7B4F}" type="slidenum">
              <a:rPr lang="lv-LV" altLang="lv-LV"/>
              <a:pPr/>
              <a:t>1</a:t>
            </a:fld>
            <a:endParaRPr lang="lv-LV" altLang="lv-L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lv-LV" noProof="0"/>
              <a:t>Click to edit Master subtitle style</a:t>
            </a:r>
          </a:p>
        </p:txBody>
      </p:sp>
      <p:sp>
        <p:nvSpPr>
          <p:cNvPr id="2222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lv-LV" noProof="0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1EEFB1-3C33-43A1-8171-99C1F597A97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91A53-9461-49A8-A775-C89AAD9E7AC3}" type="datetimeFigureOut">
              <a:rPr lang="lv-LV"/>
              <a:pPr>
                <a:defRPr/>
              </a:pPr>
              <a:t>02.10.2023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89CDE4-FDFE-4666-A387-3F1D2E24C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5F2C2B-D605-4267-9588-35FE1405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B69D5-CED0-4198-A759-DFF9940E115F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380681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48A5A44-9487-4F8E-9081-AE1AB45A30E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277600" cy="5943600"/>
            <a:chOff x="0" y="0"/>
            <a:chExt cx="5328" cy="374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EE15B6F-3D7C-497D-B5B2-5B57E2EF97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lv-LV">
                <a:solidFill>
                  <a:srgbClr val="000000"/>
                </a:solidFill>
                <a:latin typeface="Tahoma" pitchFamily="34" charset="0"/>
                <a:cs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6AAB3773-BC41-410A-B640-BF0FFD1314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222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lv-LV" noProof="0"/>
              <a:t>Click to edit Master subtitle style</a:t>
            </a:r>
          </a:p>
        </p:txBody>
      </p:sp>
      <p:sp>
        <p:nvSpPr>
          <p:cNvPr id="2222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lv-LV" noProof="0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1EEFB1-3C33-43A1-8171-99C1F597A97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91A53-9461-49A8-A775-C89AAD9E7AC3}" type="datetimeFigureOut">
              <a:rPr lang="lv-LV">
                <a:solidFill>
                  <a:srgbClr val="000000"/>
                </a:solidFill>
              </a:rPr>
              <a:pPr>
                <a:defRPr/>
              </a:pPr>
              <a:t>02.10.2023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89CDE4-FDFE-4666-A387-3F1D2E24C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5F2C2B-D605-4267-9588-35FE1405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B69D5-CED0-4198-A759-DFF9940E115F}" type="slidenum">
              <a:rPr lang="lv-LV" altLang="lv-LV">
                <a:solidFill>
                  <a:srgbClr val="000000"/>
                </a:solidFill>
              </a:rPr>
              <a:pPr/>
              <a:t>‹#›</a:t>
            </a:fld>
            <a:endParaRPr lang="lv-LV" alt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75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9" name="Rectangle 5">
            <a:extLst>
              <a:ext uri="{FF2B5EF4-FFF2-40B4-BE49-F238E27FC236}">
                <a16:creationId xmlns:a16="http://schemas.microsoft.com/office/drawing/2014/main" id="{B0B004E9-5BAC-4591-AA58-B6931155E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title style</a:t>
            </a:r>
          </a:p>
        </p:txBody>
      </p:sp>
      <p:sp>
        <p:nvSpPr>
          <p:cNvPr id="221190" name="Rectangle 6">
            <a:extLst>
              <a:ext uri="{FF2B5EF4-FFF2-40B4-BE49-F238E27FC236}">
                <a16:creationId xmlns:a16="http://schemas.microsoft.com/office/drawing/2014/main" id="{4B84B7E4-FB19-40EC-89B3-DF787A81F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CAC5C7F-C67C-4BF5-BDBE-D7D6F5041B0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DF18793A-5FB9-4A97-92FC-91ECD3BC2085}" type="datetimeFigureOut">
              <a:rPr lang="lv-LV"/>
              <a:pPr>
                <a:defRPr/>
              </a:pPr>
              <a:t>02.10.2023</a:t>
            </a:fld>
            <a:endParaRPr lang="lv-LV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F0E0608-3C59-4E0E-8EE2-5A0804797C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73190D9A-AE68-4ED7-B397-EFBDE29E16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133113BB-092E-4CD2-AA88-40863A7888ED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9" name="Rectangle 5">
            <a:extLst>
              <a:ext uri="{FF2B5EF4-FFF2-40B4-BE49-F238E27FC236}">
                <a16:creationId xmlns:a16="http://schemas.microsoft.com/office/drawing/2014/main" id="{B0B004E9-5BAC-4591-AA58-B6931155E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title style</a:t>
            </a:r>
          </a:p>
        </p:txBody>
      </p:sp>
      <p:sp>
        <p:nvSpPr>
          <p:cNvPr id="221190" name="Rectangle 6">
            <a:extLst>
              <a:ext uri="{FF2B5EF4-FFF2-40B4-BE49-F238E27FC236}">
                <a16:creationId xmlns:a16="http://schemas.microsoft.com/office/drawing/2014/main" id="{4B84B7E4-FB19-40EC-89B3-DF787A81F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CAC5C7F-C67C-4BF5-BDBE-D7D6F5041B0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DF18793A-5FB9-4A97-92FC-91ECD3BC2085}" type="datetimeFigureOut">
              <a:rPr lang="lv-LV">
                <a:solidFill>
                  <a:srgbClr val="000000"/>
                </a:solidFill>
              </a:rPr>
              <a:pPr>
                <a:defRPr/>
              </a:pPr>
              <a:t>02.10.2023</a:t>
            </a:fld>
            <a:endParaRPr lang="lv-LV">
              <a:solidFill>
                <a:srgbClr val="000000"/>
              </a:solidFill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F0E0608-3C59-4E0E-8EE2-5A0804797C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73190D9A-AE68-4ED7-B397-EFBDE29E16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133113BB-092E-4CD2-AA88-40863A7888ED}" type="slidenum">
              <a:rPr lang="lv-LV" altLang="lv-LV">
                <a:solidFill>
                  <a:srgbClr val="000000"/>
                </a:solidFill>
              </a:rPr>
              <a:pPr/>
              <a:t>‹#›</a:t>
            </a:fld>
            <a:endParaRPr lang="lv-LV" alt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2BF57A9-D7A2-4B23-B64D-449D61B371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98576" y="1308098"/>
            <a:ext cx="9394849" cy="2408934"/>
          </a:xfrm>
        </p:spPr>
        <p:txBody>
          <a:bodyPr/>
          <a:lstStyle/>
          <a:p>
            <a:pPr eaLnBrk="1" hangingPunct="1"/>
            <a:r>
              <a:rPr lang="pt-BR" altLang="lv-LV" sz="4800" b="1" dirty="0">
                <a:effectLst/>
                <a:latin typeface="Arial" panose="020B0604020202020204" pitchFamily="34" charset="0"/>
              </a:rPr>
              <a:t>Madonas novada pašvaldības darbības vērtējums</a:t>
            </a:r>
            <a:endParaRPr lang="lv-LV" altLang="lv-LV" sz="4800" b="1" dirty="0">
              <a:effectLst/>
              <a:latin typeface="Arial" panose="020B0604020202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B8FD5C-5D2C-4919-A21C-07E012A86C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01417" y="3933056"/>
            <a:ext cx="6400800" cy="146387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Madonas novada iedzīvotāju telefonaptauja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2023.gada augusts</a:t>
            </a:r>
          </a:p>
        </p:txBody>
      </p:sp>
      <p:pic>
        <p:nvPicPr>
          <p:cNvPr id="2" name="Attēls 2">
            <a:extLst>
              <a:ext uri="{FF2B5EF4-FFF2-40B4-BE49-F238E27FC236}">
                <a16:creationId xmlns:a16="http://schemas.microsoft.com/office/drawing/2014/main" id="{49BAB4DA-D8C1-42EF-AE65-FA44DE73D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5675098"/>
            <a:ext cx="1624716" cy="70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31366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2. Madonas novada pašvaldības labie darbi 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223088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424" y="548680"/>
            <a:ext cx="94346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Q2. Lūdzu, nosauciet trīs, Jūsuprāt, pozitīvākās lietas, ko Madonas novada pašvaldība ir paveikusi Jūsu novadā </a:t>
            </a:r>
            <a:r>
              <a:rPr lang="lv-LV" altLang="lv-LV" sz="1200" i="1" u="sng" dirty="0"/>
              <a:t>pēdējo 2 gadu laikā</a:t>
            </a:r>
            <a:r>
              <a:rPr lang="lv-LV" altLang="lv-LV" sz="1200" i="1" dirty="0"/>
              <a:t>!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577" y="188640"/>
            <a:ext cx="7632847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r>
              <a:rPr lang="pt-BR" altLang="lv-LV" sz="2000" b="1" kern="0" dirty="0">
                <a:effectLst/>
                <a:latin typeface="Arial" panose="020B0604020202020204" pitchFamily="34" charset="0"/>
              </a:rPr>
              <a:t>2. Madonas novada pašvaldības labie darbi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00B184-B2BB-5513-C701-ACC8743D0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94298"/>
              </p:ext>
            </p:extLst>
          </p:nvPr>
        </p:nvGraphicFramePr>
        <p:xfrm>
          <a:off x="1038614" y="1268760"/>
          <a:ext cx="5040558" cy="4836450"/>
        </p:xfrm>
        <a:graphic>
          <a:graphicData uri="http://schemas.openxmlformats.org/drawingml/2006/table">
            <a:tbl>
              <a:tblPr/>
              <a:tblGrid>
                <a:gridCol w="560062">
                  <a:extLst>
                    <a:ext uri="{9D8B030D-6E8A-4147-A177-3AD203B41FA5}">
                      <a16:colId xmlns:a16="http://schemas.microsoft.com/office/drawing/2014/main" val="4018595610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2638838332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739061776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4090486935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2226240680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2224062773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2500742175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1929164194"/>
                    </a:ext>
                  </a:extLst>
                </a:gridCol>
                <a:gridCol w="560062">
                  <a:extLst>
                    <a:ext uri="{9D8B030D-6E8A-4147-A177-3AD203B41FA5}">
                      <a16:colId xmlns:a16="http://schemas.microsoft.com/office/drawing/2014/main" val="3266337877"/>
                    </a:ext>
                  </a:extLst>
                </a:gridCol>
              </a:tblGrid>
              <a:tr h="14986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Labiekārtošanas jautājumi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47.2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53167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Ceļu, ietvju remonts, uzturēšana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620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indent="0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Vides sakoptība,</a:t>
                      </a:r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tīrīb</a:t>
                      </a:r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900" b="0" i="0" u="none" strike="noStrike" dirty="0" err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976127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Zaļās zonas, parki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65573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Bērnu rotaļlaukumi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924269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Tiltu remonts, būve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305674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Atkritumu apsaimniekošana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06720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Dekorācijas, rotājumi (t.sk. uz svētkiem)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759244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Apgaismojums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013596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Soliņi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791282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Karjera sakopšana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881720"/>
                  </a:ext>
                </a:extLst>
              </a:tr>
              <a:tr h="14986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Sporta jautājumi, atbalsts 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25.0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03941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Sporta pasākumi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871493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Sporta objektu būve, uzturēšana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68552"/>
                  </a:ext>
                </a:extLst>
              </a:tr>
              <a:tr h="14986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Kultūras, izklaides jautājumi, atbalsts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22.4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7306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Kultūras, izklaides pasākumi, svētki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13.5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437"/>
                  </a:ext>
                </a:extLst>
              </a:tr>
              <a:tr h="45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Kultūras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izklaides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objektu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būve,uzturēšana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6.6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015777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Atbalsts pašdarbībai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409033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Atbalsts biedrībām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18346"/>
                  </a:ext>
                </a:extLst>
              </a:tr>
              <a:tr h="14986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Izglītības jautājumi 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17.6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992880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Skolu labiekārtošana, atbalsts skolām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892576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Bezmaksas ēdināšana skolās un bērnudārzos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519889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Bērnu un jauniešu brīvā laika pavadīšana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467631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Bērnudārzu labiekārtošana, atbalsts saistībā ar bērnudārziem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77460"/>
                  </a:ext>
                </a:extLst>
              </a:tr>
              <a:tr h="14986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Sociālie jautājumi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11.2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099197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Atbalsts ģimenēm ar bērniem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788978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Sociālā palīdzība, atbalsts (t.sk. pabalsti)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646859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Atbalsts pensionāriem 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515504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Cīņa ar bezdarbu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025949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Atbalsts cilvēkiem ar īpašām vajadzībām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5" marR="8815" marT="88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8815" marR="8815" marT="88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3779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81145B-C64E-D340-139E-805380BB6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532481"/>
              </p:ext>
            </p:extLst>
          </p:nvPr>
        </p:nvGraphicFramePr>
        <p:xfrm>
          <a:off x="6226224" y="1268760"/>
          <a:ext cx="5486400" cy="19431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8515785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150353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561226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249103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88890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78468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696785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84454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59103389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Ekonomikas jautājumi </a:t>
                      </a:r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 grupa)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8566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effectLst/>
                          <a:latin typeface="Arial" panose="020B0604020202020204" pitchFamily="34" charset="0"/>
                        </a:rPr>
                        <a:t>Atbalsts uzņēmējiem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279577"/>
                  </a:ext>
                </a:extLst>
              </a:tr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Dzīvojamā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fonda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jautājumi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 (t.sk.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zemāk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minētā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grupa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6584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Māju renovācija, siltināšana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398977"/>
                  </a:ext>
                </a:extLst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Komunālie jautājumi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043751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Vadības darba jautājumi (t.sk. Informēšana)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825474"/>
                  </a:ext>
                </a:extLst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Veselības aprūpes jautājumi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670570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Transporta jautājumi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(t.sk. zemāk minētā grupa)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14298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Autostāvvietas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397821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Tūrisma attīstība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749208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Cita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atbilde</a:t>
                      </a:r>
                      <a:r>
                        <a:rPr lang="lv-LV" sz="1000" b="1" i="0" u="none" strike="noStrike" dirty="0">
                          <a:effectLst/>
                          <a:latin typeface="Arial" panose="020B0604020202020204" pitchFamily="34" charset="0"/>
                        </a:rPr>
                        <a:t>**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407785"/>
                  </a:ext>
                </a:extLst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Grūti pateikt/ nav pozitīvu lietu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23.0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749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B54972C-5EF2-89BD-605E-3BCEC4C32EF9}"/>
              </a:ext>
            </a:extLst>
          </p:cNvPr>
          <p:cNvSpPr txBox="1"/>
          <p:nvPr/>
        </p:nvSpPr>
        <p:spPr>
          <a:xfrm>
            <a:off x="6168008" y="3285564"/>
            <a:ext cx="609460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Bāze: </a:t>
            </a:r>
            <a:r>
              <a:rPr lang="en-US" sz="800" b="0" i="1" u="none" strike="noStrike" dirty="0" err="1">
                <a:effectLst/>
                <a:latin typeface="Arial" panose="020B0604020202020204" pitchFamily="34" charset="0"/>
              </a:rPr>
              <a:t>visi</a:t>
            </a:r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800" b="0" i="1" u="none" strike="noStrike" dirty="0" err="1">
                <a:effectLst/>
                <a:latin typeface="Arial" panose="020B0604020202020204" pitchFamily="34" charset="0"/>
              </a:rPr>
              <a:t>respondenti</a:t>
            </a:r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, n=500</a:t>
            </a:r>
            <a:r>
              <a:rPr lang="en-US" sz="800" dirty="0"/>
              <a:t> </a:t>
            </a:r>
            <a:endParaRPr lang="lv-LV" sz="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2EDB7B-6C80-40F6-949D-C0D0FA42F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639" y="920527"/>
            <a:ext cx="733425" cy="27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31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lv-LV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Minēšanas biežums (%)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56FEE0-F2CE-E34A-5CA7-2DCF972BF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9199" y="920527"/>
            <a:ext cx="733425" cy="27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31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lv-LV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Minēšanas biežums (%)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B734BCE-F4F8-B225-BE1B-8164B0EB0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03975"/>
              </p:ext>
            </p:extLst>
          </p:nvPr>
        </p:nvGraphicFramePr>
        <p:xfrm>
          <a:off x="6252147" y="3501008"/>
          <a:ext cx="5460477" cy="1228725"/>
        </p:xfrm>
        <a:graphic>
          <a:graphicData uri="http://schemas.openxmlformats.org/drawingml/2006/table">
            <a:tbl>
              <a:tblPr/>
              <a:tblGrid>
                <a:gridCol w="5460477">
                  <a:extLst>
                    <a:ext uri="{9D8B030D-6E8A-4147-A177-3AD203B41FA5}">
                      <a16:colId xmlns:a16="http://schemas.microsoft.com/office/drawing/2014/main" val="3539620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auto"/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*Tā kā katrs respondents varēja minēt visas piemērotās atbildes, kopējā atbilžu summa pārsniedz 100%.</a:t>
                      </a:r>
                    </a:p>
                    <a:p>
                      <a:pPr algn="just" fontAlgn="auto"/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**Kategorijā </a:t>
                      </a:r>
                      <a:r>
                        <a:rPr lang="lv-LV" sz="800" b="0" i="1" u="sng" strike="noStrike" dirty="0">
                          <a:effectLst/>
                          <a:latin typeface="Arial" panose="020B0604020202020204" pitchFamily="34" charset="0"/>
                        </a:rPr>
                        <a:t>"Cita atbilde"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 ietilpst: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"aktīvāk sāk piesaistīt speciālistus no citām pilsētām, vairāk strādā uz medijiem un sociālajiem tīkliem"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"aktīvi notiek 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deinstitucionalizācijas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 process"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"cilvēki labi, mierīgi"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"darbinieku pārvadājumi"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"esam no Ukrainas, laba cilvēku attieksme"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"finansiāli atbalsta Lubānas pilsētu, piesaista līdzekļus novada attīstībai"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"labi ir, ka joprojām esam kā pagasts, ka neesam pievienoti centram"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"Madonas pilsēta izstrādājusi atpazīstamības simbolu "Mana Madona""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"novada kapitālsabiedrību darbam augusi kvalitāte"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"NVO sektoram atbalsts joprojām"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"pašvaldība man palīdzēja sakārtot īpašuma tiesības"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"pilsēta mainās uz labo pusi, viss apmierina"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"pilsētas drošība"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"renovēta pašvaldības dzīvnieku patversme"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8041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5D9B7FB-1013-F39F-483B-4861FA17E2E9}"/>
              </a:ext>
            </a:extLst>
          </p:cNvPr>
          <p:cNvSpPr txBox="1"/>
          <p:nvPr/>
        </p:nvSpPr>
        <p:spPr>
          <a:xfrm>
            <a:off x="1038614" y="852169"/>
            <a:ext cx="1800200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solidFill>
                  <a:srgbClr val="C00000"/>
                </a:solidFill>
              </a:rPr>
              <a:t>Atvērtais jautājums</a:t>
            </a:r>
          </a:p>
        </p:txBody>
      </p:sp>
    </p:spTree>
    <p:extLst>
      <p:ext uri="{BB962C8B-B14F-4D97-AF65-F5344CB8AC3E}">
        <p14:creationId xmlns:p14="http://schemas.microsoft.com/office/powerpoint/2010/main" val="208824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356992"/>
            <a:ext cx="374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Respondentu atbildes atkarībā no dzīvesvietas</a:t>
            </a:r>
            <a:endParaRPr lang="lv-LV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739" y="1772816"/>
            <a:ext cx="41764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Q2. Lūdzu, nosauciet trīs, Jūsuprāt, pozitīvākās lietas, ko Madonas novada pašvaldība ir paveikusi Jūsu novadā </a:t>
            </a:r>
            <a:r>
              <a:rPr lang="lv-LV" altLang="lv-LV" sz="1200" i="1" u="sng" dirty="0"/>
              <a:t>pēdējo 2 gadu laikā</a:t>
            </a:r>
            <a:r>
              <a:rPr lang="lv-LV" altLang="lv-LV" sz="1200" i="1" dirty="0"/>
              <a:t>!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77" y="1079650"/>
            <a:ext cx="4176463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pt-BR" altLang="lv-LV" sz="2000" b="1" kern="0" dirty="0">
                <a:effectLst/>
                <a:latin typeface="Arial" panose="020B0604020202020204" pitchFamily="34" charset="0"/>
              </a:rPr>
              <a:t>2. Madonas novada pašvaldības labie darbi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8BF207-D447-8D3B-40DC-E0EE2246E5D6}"/>
              </a:ext>
            </a:extLst>
          </p:cNvPr>
          <p:cNvSpPr txBox="1"/>
          <p:nvPr/>
        </p:nvSpPr>
        <p:spPr>
          <a:xfrm>
            <a:off x="549625" y="4674622"/>
            <a:ext cx="41764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800" b="0" i="0" u="none" strike="noStrike" dirty="0">
                <a:effectLst/>
                <a:latin typeface="Arial" panose="020B0604020202020204" pitchFamily="34" charset="0"/>
              </a:rPr>
              <a:t>*Tā kā katrs respondents </a:t>
            </a:r>
            <a:r>
              <a:rPr lang="en-US" sz="800" b="0" i="0" u="none" strike="noStrike" dirty="0" err="1">
                <a:effectLst/>
                <a:latin typeface="Arial" panose="020B0604020202020204" pitchFamily="34" charset="0"/>
              </a:rPr>
              <a:t>varēja</a:t>
            </a:r>
            <a:r>
              <a:rPr lang="en-US" sz="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800" b="0" i="0" u="none" strike="noStrike" dirty="0" err="1">
                <a:effectLst/>
                <a:latin typeface="Arial" panose="020B0604020202020204" pitchFamily="34" charset="0"/>
              </a:rPr>
              <a:t>minēt</a:t>
            </a:r>
            <a:r>
              <a:rPr lang="en-US" sz="800" b="0" i="0" u="none" strike="noStrike" dirty="0">
                <a:effectLst/>
                <a:latin typeface="Arial" panose="020B0604020202020204" pitchFamily="34" charset="0"/>
              </a:rPr>
              <a:t> visas </a:t>
            </a:r>
            <a:r>
              <a:rPr lang="en-US" sz="800" b="0" i="0" u="none" strike="noStrike" dirty="0" err="1">
                <a:effectLst/>
                <a:latin typeface="Arial" panose="020B0604020202020204" pitchFamily="34" charset="0"/>
              </a:rPr>
              <a:t>piemērotās</a:t>
            </a:r>
            <a:r>
              <a:rPr lang="en-US" sz="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800" b="0" i="0" u="none" strike="noStrike" dirty="0" err="1">
                <a:effectLst/>
                <a:latin typeface="Arial" panose="020B0604020202020204" pitchFamily="34" charset="0"/>
              </a:rPr>
              <a:t>atbildes</a:t>
            </a:r>
            <a:r>
              <a:rPr lang="en-US" sz="800" b="0" i="0" u="none" strike="noStrike" dirty="0">
                <a:effectLst/>
                <a:latin typeface="Arial" panose="020B0604020202020204" pitchFamily="34" charset="0"/>
              </a:rPr>
              <a:t>, </a:t>
            </a:r>
            <a:r>
              <a:rPr lang="en-US" sz="800" b="0" i="0" u="none" strike="noStrike" dirty="0" err="1">
                <a:effectLst/>
                <a:latin typeface="Arial" panose="020B0604020202020204" pitchFamily="34" charset="0"/>
              </a:rPr>
              <a:t>kopējā</a:t>
            </a:r>
            <a:r>
              <a:rPr lang="en-US" sz="800" b="0" i="0" u="none" strike="noStrike" dirty="0">
                <a:effectLst/>
                <a:latin typeface="Arial" panose="020B0604020202020204" pitchFamily="34" charset="0"/>
              </a:rPr>
              <a:t> atbilžu summa </a:t>
            </a:r>
            <a:r>
              <a:rPr lang="en-US" sz="800" b="0" i="0" u="none" strike="noStrike" dirty="0" err="1">
                <a:effectLst/>
                <a:latin typeface="Arial" panose="020B0604020202020204" pitchFamily="34" charset="0"/>
              </a:rPr>
              <a:t>pārsniedz</a:t>
            </a:r>
            <a:r>
              <a:rPr lang="en-US" sz="800" b="0" i="0" u="none" strike="noStrike" dirty="0">
                <a:effectLst/>
                <a:latin typeface="Arial" panose="020B0604020202020204" pitchFamily="34" charset="0"/>
              </a:rPr>
              <a:t> 100%.</a:t>
            </a:r>
            <a:r>
              <a:rPr lang="en-US" sz="800" dirty="0"/>
              <a:t> </a:t>
            </a:r>
            <a:endParaRPr lang="lv-LV" sz="8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7D90E9E-0C20-4F6C-9BB9-EF011237D9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041303"/>
              </p:ext>
            </p:extLst>
          </p:nvPr>
        </p:nvGraphicFramePr>
        <p:xfrm>
          <a:off x="5159896" y="223267"/>
          <a:ext cx="6696744" cy="626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40FB278-5AE2-AAAF-F7DC-554E53F14EEB}"/>
              </a:ext>
            </a:extLst>
          </p:cNvPr>
          <p:cNvSpPr txBox="1"/>
          <p:nvPr/>
        </p:nvSpPr>
        <p:spPr>
          <a:xfrm>
            <a:off x="579518" y="2802703"/>
            <a:ext cx="1800200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solidFill>
                  <a:srgbClr val="C00000"/>
                </a:solidFill>
              </a:rPr>
              <a:t>Atvērtais jautājums</a:t>
            </a:r>
          </a:p>
        </p:txBody>
      </p:sp>
    </p:spTree>
    <p:extLst>
      <p:ext uri="{BB962C8B-B14F-4D97-AF65-F5344CB8AC3E}">
        <p14:creationId xmlns:p14="http://schemas.microsoft.com/office/powerpoint/2010/main" val="280570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2644170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3. Pirmām kārtām veicamie darbi Madonas novadā 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2163663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14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40" y="447055"/>
            <a:ext cx="9793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Q3. Lūdzu, nosauciet trīs, Jūsuprāt, galvenās lietas, kas būtu jāpaveic/ jāuzlabo Madonas novada pašvaldībai </a:t>
            </a:r>
            <a:r>
              <a:rPr lang="lv-LV" altLang="lv-LV" sz="1200" i="1" u="sng" dirty="0"/>
              <a:t>tuvāko 2 gadu laikā</a:t>
            </a:r>
            <a:r>
              <a:rPr lang="lv-LV" altLang="lv-LV" sz="1200" i="1" dirty="0"/>
              <a:t>, lai uzlabotu Jūsu dzīves kvalitāti!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577" y="116632"/>
            <a:ext cx="7632847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r>
              <a:rPr lang="pt-BR" altLang="lv-LV" sz="2000" b="1" kern="0" dirty="0">
                <a:effectLst/>
                <a:latin typeface="Arial" panose="020B0604020202020204" pitchFamily="34" charset="0"/>
              </a:rPr>
              <a:t>3. Pirmām kārtām veicamie darbi Madonas novadā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2EDB7B-6C80-40F6-949D-C0D0FA42F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618" y="764704"/>
            <a:ext cx="733425" cy="27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31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lv-LV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Minēšanas biežums (%)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56FEE0-F2CE-E34A-5CA7-2DCF972BF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6204" y="757497"/>
            <a:ext cx="733425" cy="27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31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lv-LV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Minēšanas biežums (%)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14D101-3E10-9C21-CB9B-0787E1848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73871"/>
              </p:ext>
            </p:extLst>
          </p:nvPr>
        </p:nvGraphicFramePr>
        <p:xfrm>
          <a:off x="1199456" y="1109439"/>
          <a:ext cx="4896544" cy="4048125"/>
        </p:xfrm>
        <a:graphic>
          <a:graphicData uri="http://schemas.openxmlformats.org/drawingml/2006/table">
            <a:tbl>
              <a:tblPr/>
              <a:tblGrid>
                <a:gridCol w="584065">
                  <a:extLst>
                    <a:ext uri="{9D8B030D-6E8A-4147-A177-3AD203B41FA5}">
                      <a16:colId xmlns:a16="http://schemas.microsoft.com/office/drawing/2014/main" val="1609061505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779852117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3989422651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4214411930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930126726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1094534010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1087685827"/>
                    </a:ext>
                  </a:extLst>
                </a:gridCol>
                <a:gridCol w="232025">
                  <a:extLst>
                    <a:ext uri="{9D8B030D-6E8A-4147-A177-3AD203B41FA5}">
                      <a16:colId xmlns:a16="http://schemas.microsoft.com/office/drawing/2014/main" val="337450009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60428636"/>
                    </a:ext>
                  </a:extLst>
                </a:gridCol>
              </a:tblGrid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Labiekārtošanas problēmas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49.2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5727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Ielas, ceļi, ietves, laukumi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6901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Zaļās zonas, parki, atpūtas vietas, meži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274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Sakoptība, tīrība (t.sk. ziemā)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436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Bērnu rotaļlaukumi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1405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Apgaismojums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0853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Atkritumu apsaimniekošana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8312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Pagalmi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8737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Dzīvnieku turēšana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4452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Peldvietas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1609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Publiskās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tualetes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8729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Soliņi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7305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Publiskā</a:t>
                      </a:r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314495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Sociālās problēmas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2117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Bezdarbs, darba tirgus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4837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Pensionāri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veci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cilvēki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524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Dzīves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līmenis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dzīves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dārdzība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2532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Ģimenes ar bērniem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8838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Cilvēki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īpašām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vajadzībā</a:t>
                      </a:r>
                      <a:r>
                        <a:rPr lang="lv-L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185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Sociālā palīdzība, pabalsti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365403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Izglītības problēmas 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04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Skolas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9744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Bērnu un jauniešu brīvais laiks, pulciņi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8587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Bērnudārzi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10606"/>
                  </a:ext>
                </a:extLst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Veselības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aprūpes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problēmas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04999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F0A7B8-BB42-6228-734E-8BC565E20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6091"/>
              </p:ext>
            </p:extLst>
          </p:nvPr>
        </p:nvGraphicFramePr>
        <p:xfrm>
          <a:off x="1192850" y="5157564"/>
          <a:ext cx="4903150" cy="647700"/>
        </p:xfrm>
        <a:graphic>
          <a:graphicData uri="http://schemas.openxmlformats.org/drawingml/2006/table">
            <a:tbl>
              <a:tblPr/>
              <a:tblGrid>
                <a:gridCol w="612859">
                  <a:extLst>
                    <a:ext uri="{9D8B030D-6E8A-4147-A177-3AD203B41FA5}">
                      <a16:colId xmlns:a16="http://schemas.microsoft.com/office/drawing/2014/main" val="3323879304"/>
                    </a:ext>
                  </a:extLst>
                </a:gridCol>
                <a:gridCol w="1838578">
                  <a:extLst>
                    <a:ext uri="{9D8B030D-6E8A-4147-A177-3AD203B41FA5}">
                      <a16:colId xmlns:a16="http://schemas.microsoft.com/office/drawing/2014/main" val="1428827548"/>
                    </a:ext>
                  </a:extLst>
                </a:gridCol>
                <a:gridCol w="612859">
                  <a:extLst>
                    <a:ext uri="{9D8B030D-6E8A-4147-A177-3AD203B41FA5}">
                      <a16:colId xmlns:a16="http://schemas.microsoft.com/office/drawing/2014/main" val="4028149014"/>
                    </a:ext>
                  </a:extLst>
                </a:gridCol>
                <a:gridCol w="612859">
                  <a:extLst>
                    <a:ext uri="{9D8B030D-6E8A-4147-A177-3AD203B41FA5}">
                      <a16:colId xmlns:a16="http://schemas.microsoft.com/office/drawing/2014/main" val="887072194"/>
                    </a:ext>
                  </a:extLst>
                </a:gridCol>
                <a:gridCol w="612859">
                  <a:extLst>
                    <a:ext uri="{9D8B030D-6E8A-4147-A177-3AD203B41FA5}">
                      <a16:colId xmlns:a16="http://schemas.microsoft.com/office/drawing/2014/main" val="2642452410"/>
                    </a:ext>
                  </a:extLst>
                </a:gridCol>
                <a:gridCol w="53565">
                  <a:extLst>
                    <a:ext uri="{9D8B030D-6E8A-4147-A177-3AD203B41FA5}">
                      <a16:colId xmlns:a16="http://schemas.microsoft.com/office/drawing/2014/main" val="4156093726"/>
                    </a:ext>
                  </a:extLst>
                </a:gridCol>
                <a:gridCol w="559571">
                  <a:extLst>
                    <a:ext uri="{9D8B030D-6E8A-4147-A177-3AD203B41FA5}">
                      <a16:colId xmlns:a16="http://schemas.microsoft.com/office/drawing/2014/main" val="2848148970"/>
                    </a:ext>
                  </a:extLst>
                </a:gridCol>
              </a:tblGrid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Dzīvojamā fonda problēmas 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7092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Mājokļu trūkums, dārdzība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3342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Namu uzturēšana, apsaimniekošana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21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Māju renovācija, siltināšana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67431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379C7F-49CC-0564-0214-17FBD2301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41205"/>
              </p:ext>
            </p:extLst>
          </p:nvPr>
        </p:nvGraphicFramePr>
        <p:xfrm>
          <a:off x="6253229" y="1112311"/>
          <a:ext cx="5486400" cy="390086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9712872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465196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41167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5719336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700036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063822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163508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157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6279673"/>
                    </a:ext>
                  </a:extLst>
                </a:gridCol>
              </a:tblGrid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Kultūras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un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izklaides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problēmas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(t.sk.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zemāk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minētās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grupas</a:t>
                      </a:r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1414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Kultūras, izklaides pasākumi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875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Kultūras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izklaides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objekti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vietas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397463"/>
                  </a:ext>
                </a:extLst>
              </a:tr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Ekonomiskās problēmas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0362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Pakalpojumu pieejamība, tirdzniecība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0646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Atbalsts uzņēmējiem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637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Ražošanas atbalsts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1031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Lauksaimnieku atbalsts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92329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Sporta problēmas 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4323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Sporta objekti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6496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Sporta pasākumi, nodarbības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519805"/>
                  </a:ext>
                </a:extLst>
              </a:tr>
              <a:tr h="1619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Vadības darba problēmas 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3346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Uzmanība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pagastu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problēmām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ne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tikai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pilsētu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157846"/>
                  </a:ext>
                </a:extLst>
              </a:tr>
              <a:tr h="1765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Komunikācija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iedzīvotājiem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informēšana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3511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Attieksme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rūpes</a:t>
                      </a:r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par </a:t>
                      </a:r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iedzīvotājiem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546851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Transporta problēmas 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(t.sk. zemāk minētās grupas)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8916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Sabiedriskais transports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1929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Autostāvvietas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564909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Komunālo pakalpojumu problēmas (t.sk. cenas)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000159"/>
                  </a:ext>
                </a:extLst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Demogrāfijas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problēmas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iedzīvotāju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izbraukšana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784578"/>
                  </a:ext>
                </a:extLst>
              </a:tr>
              <a:tr h="16192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Sabiedriskās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kārtības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un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drošības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problēmas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policijas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darbs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476023"/>
                  </a:ext>
                </a:extLst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Tūrisma</a:t>
                      </a: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effectLst/>
                          <a:latin typeface="Arial" panose="020B0604020202020204" pitchFamily="34" charset="0"/>
                        </a:rPr>
                        <a:t>problēmas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150830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Cita atbilde**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79520"/>
                  </a:ext>
                </a:extLst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Grūti pateikt/ nav tādu lietu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500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B48E40C-EB88-DDA0-0092-986AFA3FF8E2}"/>
              </a:ext>
            </a:extLst>
          </p:cNvPr>
          <p:cNvSpPr txBox="1"/>
          <p:nvPr/>
        </p:nvSpPr>
        <p:spPr>
          <a:xfrm>
            <a:off x="6168008" y="5013176"/>
            <a:ext cx="609460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Bāze: </a:t>
            </a:r>
            <a:r>
              <a:rPr lang="en-US" sz="800" b="0" i="1" u="none" strike="noStrike" dirty="0" err="1">
                <a:effectLst/>
                <a:latin typeface="Arial" panose="020B0604020202020204" pitchFamily="34" charset="0"/>
              </a:rPr>
              <a:t>visi</a:t>
            </a:r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800" b="0" i="1" u="none" strike="noStrike" dirty="0" err="1">
                <a:effectLst/>
                <a:latin typeface="Arial" panose="020B0604020202020204" pitchFamily="34" charset="0"/>
              </a:rPr>
              <a:t>respondenti</a:t>
            </a:r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, n=500</a:t>
            </a:r>
            <a:r>
              <a:rPr lang="en-US" sz="800" dirty="0"/>
              <a:t> </a:t>
            </a:r>
            <a:endParaRPr lang="lv-LV" sz="800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A92D2FF-41A8-AEFD-F81B-1A7CD4DBE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22609"/>
              </p:ext>
            </p:extLst>
          </p:nvPr>
        </p:nvGraphicFramePr>
        <p:xfrm>
          <a:off x="6256792" y="5224611"/>
          <a:ext cx="5482837" cy="1228725"/>
        </p:xfrm>
        <a:graphic>
          <a:graphicData uri="http://schemas.openxmlformats.org/drawingml/2006/table">
            <a:tbl>
              <a:tblPr/>
              <a:tblGrid>
                <a:gridCol w="5482837">
                  <a:extLst>
                    <a:ext uri="{9D8B030D-6E8A-4147-A177-3AD203B41FA5}">
                      <a16:colId xmlns:a16="http://schemas.microsoft.com/office/drawing/2014/main" val="2481016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auto"/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*Tā kā katrs respondents varēja minēt visas piemērotās atbildes, kopējā atbilžu summa pārsniedz 100%.</a:t>
                      </a:r>
                    </a:p>
                    <a:p>
                      <a:pPr algn="just" fontAlgn="auto"/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**Kategorijā </a:t>
                      </a:r>
                      <a:r>
                        <a:rPr lang="lv-LV" sz="800" b="0" i="1" u="sng" strike="noStrike" dirty="0">
                          <a:effectLst/>
                          <a:latin typeface="Arial" panose="020B0604020202020204" pitchFamily="34" charset="0"/>
                        </a:rPr>
                        <a:t>"Cita atbilde"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 ietilpst: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"uzlabot mobilā tīkla pārklājumu novadā (Bite, LMT)"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2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"būtu vairāk jāinvestē lauku teritorijās, lai cilvēki būtu spējīgi dzīvot"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"cilvēkam pret otru cilvēku jāizturas sirsnīgi"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"izbūvēt ugunsdzēsības depo, kas jau sen ir plānots"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"Jaunkalsnavā nepieciešama laba kapu pārzine, kas veic savu darbu godprātīgi"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"jāatbrīvojas no padomju laika lietām, paradumiem"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"lai cilvēkiem laukos būtu ko darīt"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"nav kārtības ar glābšanas dienestu, daži posteņi tiek slēgti uz laiku, tad nav palīdzības"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"pašiem cilvēkiem jābūt uzņēmīgiem"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"samazināt īpašuma nodokli"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"samazināt zemes nodokli"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"tas ir atkarīgs no finanšu iespējām"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"tā turpināt attīstīt novadu"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"uzskata, ka pēc veiktajām reformām novadā nekas labs vispār nevarot būt"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1834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38B901B-BAE2-E605-0544-D3AFD2AF3243}"/>
              </a:ext>
            </a:extLst>
          </p:cNvPr>
          <p:cNvSpPr txBox="1"/>
          <p:nvPr/>
        </p:nvSpPr>
        <p:spPr>
          <a:xfrm>
            <a:off x="1192850" y="6029740"/>
            <a:ext cx="1800200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solidFill>
                  <a:srgbClr val="C00000"/>
                </a:solidFill>
              </a:rPr>
              <a:t>Atvērtais jautājums</a:t>
            </a:r>
          </a:p>
        </p:txBody>
      </p:sp>
    </p:spTree>
    <p:extLst>
      <p:ext uri="{BB962C8B-B14F-4D97-AF65-F5344CB8AC3E}">
        <p14:creationId xmlns:p14="http://schemas.microsoft.com/office/powerpoint/2010/main" val="119685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15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2062589"/>
            <a:ext cx="40342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Q3. Lūdzu, nosauciet trīs, Jūsuprāt, galvenās lietas, kas būtu jāpaveic/ jāuzlabo Madonas novada pašvaldībai </a:t>
            </a:r>
            <a:r>
              <a:rPr lang="lv-LV" altLang="lv-LV" sz="1200" i="1" u="sng" dirty="0"/>
              <a:t>tuvāko 2 gadu laikā</a:t>
            </a:r>
            <a:r>
              <a:rPr lang="lv-LV" altLang="lv-LV" sz="1200" i="1" dirty="0"/>
              <a:t>, lai uzlabotu Jūsu dzīves kvalitāti!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295674"/>
            <a:ext cx="4034207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pt-BR" altLang="lv-LV" sz="2000" b="1" kern="0" dirty="0">
                <a:effectLst/>
                <a:latin typeface="Arial" panose="020B0604020202020204" pitchFamily="34" charset="0"/>
              </a:rPr>
              <a:t>3. Pirmām kārtām veicamie darbi Madonas novadā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0E38E0-2C10-C23B-32DB-5AECC45AF544}"/>
              </a:ext>
            </a:extLst>
          </p:cNvPr>
          <p:cNvSpPr txBox="1"/>
          <p:nvPr/>
        </p:nvSpPr>
        <p:spPr>
          <a:xfrm>
            <a:off x="527871" y="4714691"/>
            <a:ext cx="40559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 sz="1000"/>
            </a:pPr>
            <a:r>
              <a:rPr lang="lv-LV" sz="800" b="0" dirty="0">
                <a:solidFill>
                  <a:srgbClr val="000000"/>
                </a:solidFill>
                <a:latin typeface="Arial"/>
                <a:cs typeface="Arial"/>
              </a:rPr>
              <a:t>*Tā kā katrs respondents varēja minēt visas piemērotās atbildes, kopējā atbilžu summa pārsniedz 100%.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5450B0-4AE4-2F9A-2F50-4D55487C8E6A}"/>
              </a:ext>
            </a:extLst>
          </p:cNvPr>
          <p:cNvSpPr txBox="1"/>
          <p:nvPr/>
        </p:nvSpPr>
        <p:spPr>
          <a:xfrm>
            <a:off x="549625" y="3573016"/>
            <a:ext cx="374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Respondentu atbildes atkarībā no dzīvesvietas</a:t>
            </a:r>
            <a:endParaRPr lang="lv-LV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4E70BD-177C-4A0F-8203-EB312E9AB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88182"/>
              </p:ext>
            </p:extLst>
          </p:nvPr>
        </p:nvGraphicFramePr>
        <p:xfrm>
          <a:off x="5159896" y="188640"/>
          <a:ext cx="6710560" cy="625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42860E-3E2D-F99F-8AE2-AD7AF448E59B}"/>
              </a:ext>
            </a:extLst>
          </p:cNvPr>
          <p:cNvSpPr txBox="1"/>
          <p:nvPr/>
        </p:nvSpPr>
        <p:spPr>
          <a:xfrm>
            <a:off x="622512" y="2972270"/>
            <a:ext cx="1800200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solidFill>
                  <a:srgbClr val="C00000"/>
                </a:solidFill>
              </a:rPr>
              <a:t>Atvērtais jautājums</a:t>
            </a:r>
          </a:p>
        </p:txBody>
      </p:sp>
    </p:spTree>
    <p:extLst>
      <p:ext uri="{BB962C8B-B14F-4D97-AF65-F5344CB8AC3E}">
        <p14:creationId xmlns:p14="http://schemas.microsoft.com/office/powerpoint/2010/main" val="1031088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16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2890391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/>
              <a:t>4. Ekonomiskās situācijas Madonas novadā vērtējums </a:t>
            </a:r>
          </a:p>
        </p:txBody>
      </p:sp>
    </p:spTree>
    <p:extLst>
      <p:ext uri="{BB962C8B-B14F-4D97-AF65-F5344CB8AC3E}">
        <p14:creationId xmlns:p14="http://schemas.microsoft.com/office/powerpoint/2010/main" val="355573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431578"/>
            <a:ext cx="9254559" cy="405134"/>
          </a:xfrm>
          <a:noFill/>
        </p:spPr>
        <p:txBody>
          <a:bodyPr/>
          <a:lstStyle/>
          <a:p>
            <a:r>
              <a:rPr lang="lv-LV" altLang="lv-LV" sz="2000" b="1" dirty="0">
                <a:effectLst/>
                <a:latin typeface="Arial" panose="020B0604020202020204" pitchFamily="34" charset="0"/>
              </a:rPr>
              <a:t>4. Ekonomiskās situācijas Madonas novadā vērtējums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528" y="1095127"/>
            <a:ext cx="8183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Q4. Kā Jūs novērtētu </a:t>
            </a:r>
            <a:r>
              <a:rPr lang="lv-LV" altLang="lv-LV" sz="1200" i="1" u="sng" dirty="0"/>
              <a:t>vispārējo ekonomisko situāciju</a:t>
            </a:r>
            <a:r>
              <a:rPr lang="lv-LV" altLang="lv-LV" sz="1200" i="1" dirty="0"/>
              <a:t> Madonas novadā, salīdzinot ar to, kāda tā bija </a:t>
            </a:r>
            <a:r>
              <a:rPr lang="lv-LV" altLang="lv-LV" sz="1200" i="1" u="sng" dirty="0"/>
              <a:t>pirms 2 gadiem</a:t>
            </a:r>
            <a:r>
              <a:rPr lang="lv-LV" altLang="lv-LV" sz="1200" i="1" dirty="0"/>
              <a:t>? Vai pēc Jūsu domām tā ir: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17</a:t>
            </a:fld>
            <a:endParaRPr lang="lv-LV" altLang="lv-LV" sz="1100" dirty="0">
              <a:effectLst/>
              <a:latin typeface="Arial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DE799DD-E404-49CB-900A-EEDEF64386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01295"/>
              </p:ext>
            </p:extLst>
          </p:nvPr>
        </p:nvGraphicFramePr>
        <p:xfrm>
          <a:off x="2207568" y="1700808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9633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18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2924944"/>
            <a:ext cx="410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5301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Q4. Kā Jūs novērtētu </a:t>
            </a:r>
            <a:r>
              <a:rPr lang="lv-LV" altLang="lv-LV" sz="1200" i="1" u="sng" dirty="0"/>
              <a:t>vispārējo ekonomisko situāciju</a:t>
            </a:r>
            <a:r>
              <a:rPr lang="lv-LV" altLang="lv-LV" sz="1200" i="1" dirty="0"/>
              <a:t> Madonas novadā, salīdzinot ar to, kāda tā bija </a:t>
            </a:r>
            <a:r>
              <a:rPr lang="lv-LV" altLang="lv-LV" sz="1200" i="1" u="sng" dirty="0"/>
              <a:t>pirms 2 gadiem</a:t>
            </a:r>
            <a:r>
              <a:rPr lang="lv-LV" altLang="lv-LV" sz="1200" i="1" dirty="0"/>
              <a:t>? Vai pēc Jūsu domām tā ir: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530151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4. Ekonomiskās situācijas Madonas novadā vērtējums 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8CFAD3B1-E13D-8367-0969-58089C401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653424"/>
            <a:ext cx="3385256" cy="15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3F7CA5-5EF1-4D22-8256-427BBD658C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360780"/>
              </p:ext>
            </p:extLst>
          </p:nvPr>
        </p:nvGraphicFramePr>
        <p:xfrm>
          <a:off x="4583832" y="225380"/>
          <a:ext cx="7344816" cy="6227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255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503586"/>
            <a:ext cx="9254559" cy="405134"/>
          </a:xfrm>
          <a:noFill/>
        </p:spPr>
        <p:txBody>
          <a:bodyPr/>
          <a:lstStyle/>
          <a:p>
            <a:r>
              <a:rPr lang="lv-LV" altLang="lv-LV" sz="2000" b="1" dirty="0">
                <a:effectLst/>
                <a:latin typeface="Arial" panose="020B0604020202020204" pitchFamily="34" charset="0"/>
              </a:rPr>
              <a:t>4. Ekonomiskās situācijas Madonas novadā vērtējums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640" y="1063769"/>
            <a:ext cx="89758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Q5. Kā, pēc Jūsu domām, varētu mainīties </a:t>
            </a:r>
            <a:r>
              <a:rPr lang="lv-LV" altLang="lv-LV" sz="1200" i="1" u="sng" dirty="0"/>
              <a:t>vispārējā ekonomiskā situācija</a:t>
            </a:r>
            <a:r>
              <a:rPr lang="lv-LV" altLang="lv-LV" sz="1200" i="1" dirty="0"/>
              <a:t> Madonas novadā </a:t>
            </a:r>
            <a:r>
              <a:rPr lang="lv-LV" altLang="lv-LV" sz="1200" i="1" u="sng" dirty="0"/>
              <a:t>nākamo 12 mēnešu laikā</a:t>
            </a:r>
            <a:r>
              <a:rPr lang="lv-LV" altLang="lv-LV" sz="1200" i="1" dirty="0"/>
              <a:t>? Vai tā: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19</a:t>
            </a:fld>
            <a:endParaRPr lang="lv-LV" altLang="lv-LV" sz="1100" dirty="0">
              <a:effectLst/>
              <a:latin typeface="Arial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9C16C80-9280-4D8A-9F4E-C02E56664F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922591"/>
              </p:ext>
            </p:extLst>
          </p:nvPr>
        </p:nvGraphicFramePr>
        <p:xfrm>
          <a:off x="1811524" y="1628800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517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DE8992-3F2A-49E8-A8D4-E3DD5C4F93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7129"/>
            <a:ext cx="12192000" cy="533599"/>
          </a:xfrm>
          <a:noFill/>
        </p:spPr>
        <p:txBody>
          <a:bodyPr/>
          <a:lstStyle/>
          <a:p>
            <a:r>
              <a:rPr lang="lv-LV" altLang="lv-LV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Pētījuma tehniskā </a:t>
            </a:r>
            <a:r>
              <a:rPr lang="lv-LV" altLang="lv-LV" sz="2800" b="1" dirty="0">
                <a:effectLst/>
                <a:latin typeface="Arial" panose="020B0604020202020204" pitchFamily="34" charset="0"/>
              </a:rPr>
              <a:t>informācija</a:t>
            </a:r>
          </a:p>
        </p:txBody>
      </p:sp>
      <p:pic>
        <p:nvPicPr>
          <p:cNvPr id="3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43360A3F-5D07-43B0-B898-233B52C09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28" y="1340768"/>
            <a:ext cx="10010156" cy="345638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auto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lv-LV" altLang="en-US" sz="1800" b="1" kern="0" dirty="0">
                <a:solidFill>
                  <a:srgbClr val="000000"/>
                </a:solidFill>
                <a:cs typeface="+mn-cs"/>
              </a:rPr>
              <a:t>Pētījuma veicējs: </a:t>
            </a:r>
            <a:r>
              <a:rPr lang="lv-LV" altLang="en-US" sz="1800" kern="0" dirty="0">
                <a:solidFill>
                  <a:srgbClr val="000000"/>
                </a:solidFill>
                <a:cs typeface="+mn-cs"/>
              </a:rPr>
              <a:t>Pētījumu centrs SKDS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lv-LV" altLang="en-US" sz="1800" b="1" kern="0" dirty="0">
                <a:solidFill>
                  <a:srgbClr val="000000"/>
                </a:solidFill>
                <a:cs typeface="+mn-cs"/>
              </a:rPr>
              <a:t>Mērķa grupa: </a:t>
            </a:r>
            <a:r>
              <a:rPr lang="lv-LV" altLang="en-US" sz="1800" kern="0" dirty="0">
                <a:solidFill>
                  <a:srgbClr val="000000"/>
                </a:solidFill>
                <a:cs typeface="+mn-cs"/>
              </a:rPr>
              <a:t>Madonas novada iedzīvotāji, kuri vecāki par 18 gadiem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lv-LV" altLang="en-US" sz="1800" b="1" kern="0" dirty="0">
                <a:solidFill>
                  <a:srgbClr val="000000"/>
                </a:solidFill>
                <a:cs typeface="+mn-cs"/>
              </a:rPr>
              <a:t>Sasniegtās izlases apjoms: </a:t>
            </a:r>
            <a:r>
              <a:rPr lang="lv-LV" altLang="en-US" sz="1800" kern="0" dirty="0">
                <a:solidFill>
                  <a:srgbClr val="000000"/>
                </a:solidFill>
                <a:cs typeface="+mn-cs"/>
              </a:rPr>
              <a:t>500 respondenti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lv-LV" altLang="en-US" sz="1800" b="1" kern="0" dirty="0">
                <a:solidFill>
                  <a:srgbClr val="000000"/>
                </a:solidFill>
                <a:cs typeface="+mn-cs"/>
              </a:rPr>
              <a:t>Aptaujas metode: </a:t>
            </a:r>
            <a:r>
              <a:rPr lang="lv-LV" altLang="en-US" sz="1800" kern="0" dirty="0">
                <a:solidFill>
                  <a:srgbClr val="000000"/>
                </a:solidFill>
                <a:cs typeface="+mn-cs"/>
              </a:rPr>
              <a:t>CATI (telefonintervijas)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lv-LV" altLang="en-US" sz="1800" b="1" kern="0" dirty="0">
                <a:solidFill>
                  <a:srgbClr val="000000"/>
                </a:solidFill>
                <a:cs typeface="+mn-cs"/>
              </a:rPr>
              <a:t>Izlases metode</a:t>
            </a:r>
            <a:r>
              <a:rPr lang="lv-LV" altLang="en-US" sz="1800" kern="0" dirty="0">
                <a:solidFill>
                  <a:srgbClr val="000000"/>
                </a:solidFill>
                <a:cs typeface="+mn-cs"/>
              </a:rPr>
              <a:t>: </a:t>
            </a:r>
            <a:r>
              <a:rPr lang="es-ES" altLang="en-US" sz="1800" kern="0" dirty="0">
                <a:solidFill>
                  <a:srgbClr val="000000"/>
                </a:solidFill>
                <a:cs typeface="+mn-cs"/>
              </a:rPr>
              <a:t>Nejaušā izlase</a:t>
            </a:r>
            <a:endParaRPr lang="lv-LV" altLang="en-US" sz="1800" kern="0" dirty="0">
              <a:solidFill>
                <a:srgbClr val="000000"/>
              </a:solidFill>
              <a:cs typeface="+mn-cs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lv-LV" altLang="en-US" sz="1800" b="1" kern="0" dirty="0">
                <a:solidFill>
                  <a:srgbClr val="000000"/>
                </a:solidFill>
                <a:cs typeface="+mn-cs"/>
              </a:rPr>
              <a:t>Ģeogrāfiskais pārklājums: </a:t>
            </a:r>
            <a:r>
              <a:rPr lang="lv-LV" altLang="en-US" sz="1800" kern="0" dirty="0">
                <a:solidFill>
                  <a:srgbClr val="000000"/>
                </a:solidFill>
                <a:cs typeface="+mn-cs"/>
              </a:rPr>
              <a:t>Madonas novads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defRPr/>
            </a:pPr>
            <a:r>
              <a:rPr lang="lv-LV" altLang="en-US" sz="1800" b="1" kern="0" dirty="0">
                <a:solidFill>
                  <a:srgbClr val="000000"/>
                </a:solidFill>
                <a:cs typeface="+mn-cs"/>
              </a:rPr>
              <a:t>Aptaujas veikšanas laiks: </a:t>
            </a:r>
            <a:r>
              <a:rPr lang="lv-LV" altLang="en-US" sz="1800" kern="0" dirty="0">
                <a:solidFill>
                  <a:srgbClr val="000000"/>
                </a:solidFill>
                <a:cs typeface="+mn-cs"/>
              </a:rPr>
              <a:t>09.08.2023. - 22.08.2023.</a:t>
            </a:r>
            <a:endParaRPr lang="lv-LV" altLang="en-US" sz="2000" kern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B68CFA-2DE3-40C0-BCF3-A6E2A1CEB39C}"/>
              </a:ext>
            </a:extLst>
          </p:cNvPr>
          <p:cNvSpPr txBox="1"/>
          <p:nvPr/>
        </p:nvSpPr>
        <p:spPr>
          <a:xfrm>
            <a:off x="955306" y="5018692"/>
            <a:ext cx="10002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1200" dirty="0"/>
              <a:t>*Dati tika pakļauti svēršanas procedūrai (svēršanas parametri - dzimums, tautība, vecums, apdzīvotas vietas tips). Atskaitē izmantoti svērti procenti un nesvērts skaits.</a:t>
            </a:r>
          </a:p>
          <a:p>
            <a:pPr algn="just"/>
            <a:r>
              <a:rPr lang="lv-LV" sz="1200" dirty="0"/>
              <a:t>**Daļā grafiku dati noapaļoti līdz veselam skaitlim. Noapaļošanas dēļ iespējama nobīde par vienu procenta punktu. Atskaites tekstu rakstīšanā (sakarību analīzē) izmantoti nenoapaļoti dati.</a:t>
            </a:r>
          </a:p>
          <a:p>
            <a:pPr algn="just"/>
            <a:endParaRPr lang="en-US" sz="1200" dirty="0"/>
          </a:p>
        </p:txBody>
      </p:sp>
      <p:sp>
        <p:nvSpPr>
          <p:cNvPr id="10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lv-LV" altLang="lv-LV" sz="1100" dirty="0"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20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2924944"/>
            <a:ext cx="410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5301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Q5. Kā, pēc Jūsu domām, varētu mainīties </a:t>
            </a:r>
            <a:r>
              <a:rPr lang="lv-LV" altLang="lv-LV" sz="1200" i="1" u="sng" dirty="0"/>
              <a:t>vispārējā ekonomiskā situācija</a:t>
            </a:r>
            <a:r>
              <a:rPr lang="lv-LV" altLang="lv-LV" sz="1200" i="1" dirty="0"/>
              <a:t> Madonas novadā </a:t>
            </a:r>
            <a:r>
              <a:rPr lang="lv-LV" altLang="lv-LV" sz="1200" i="1" u="sng" dirty="0"/>
              <a:t>nākamo 12 mēnešu laikā</a:t>
            </a:r>
            <a:r>
              <a:rPr lang="lv-LV" altLang="lv-LV" sz="1200" i="1" dirty="0"/>
              <a:t>? Vai tā: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530151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4. Ekonomiskās situācijas Madonas novadā vērtējums 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0D181877-9087-8D26-D7BD-1FEE6F8C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653424"/>
            <a:ext cx="3385256" cy="15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9F33BE4-B7CF-4744-8E01-A41C0EFC55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526085"/>
              </p:ext>
            </p:extLst>
          </p:nvPr>
        </p:nvGraphicFramePr>
        <p:xfrm>
          <a:off x="4511824" y="116632"/>
          <a:ext cx="72008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6213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21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2890391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/>
              <a:t>5. Madonas novada pašvaldības darba vērtējums dažādās jomās </a:t>
            </a:r>
          </a:p>
        </p:txBody>
      </p:sp>
    </p:spTree>
    <p:extLst>
      <p:ext uri="{BB962C8B-B14F-4D97-AF65-F5344CB8AC3E}">
        <p14:creationId xmlns:p14="http://schemas.microsoft.com/office/powerpoint/2010/main" val="3658319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431578"/>
            <a:ext cx="9254559" cy="405134"/>
          </a:xfrm>
          <a:noFill/>
        </p:spPr>
        <p:txBody>
          <a:bodyPr/>
          <a:lstStyle/>
          <a:p>
            <a:r>
              <a:rPr lang="lv-LV" altLang="lv-LV" sz="2000" b="1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40" y="980728"/>
            <a:ext cx="93610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negatīvi?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22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F77914-C985-B394-7D44-36921A578CC8}"/>
              </a:ext>
            </a:extLst>
          </p:cNvPr>
          <p:cNvSpPr txBox="1"/>
          <p:nvPr/>
        </p:nvSpPr>
        <p:spPr>
          <a:xfrm>
            <a:off x="1053240" y="6093876"/>
            <a:ext cx="609460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900" i="1" dirty="0"/>
              <a:t>Grafika turpinājums nākamajā slaidā.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3C330EA-2772-4F93-B0DE-7FA79C4C91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812109"/>
              </p:ext>
            </p:extLst>
          </p:nvPr>
        </p:nvGraphicFramePr>
        <p:xfrm>
          <a:off x="1127448" y="1328736"/>
          <a:ext cx="9595832" cy="476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614D28-1810-430E-BF77-ED9D4DCEE9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346808"/>
              </p:ext>
            </p:extLst>
          </p:nvPr>
        </p:nvGraphicFramePr>
        <p:xfrm>
          <a:off x="10488488" y="1257727"/>
          <a:ext cx="2088232" cy="4619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8CD48A2-0CFD-B0D4-EBA4-1C852270A548}"/>
              </a:ext>
            </a:extLst>
          </p:cNvPr>
          <p:cNvSpPr/>
          <p:nvPr/>
        </p:nvSpPr>
        <p:spPr>
          <a:xfrm>
            <a:off x="1847528" y="2132856"/>
            <a:ext cx="10009112" cy="36004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5669C3EF-63A9-ADA6-4030-DEE63C248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48" y="6321425"/>
            <a:ext cx="95958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</p:txBody>
      </p:sp>
    </p:spTree>
    <p:extLst>
      <p:ext uri="{BB962C8B-B14F-4D97-AF65-F5344CB8AC3E}">
        <p14:creationId xmlns:p14="http://schemas.microsoft.com/office/powerpoint/2010/main" val="266390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431578"/>
            <a:ext cx="9254559" cy="405134"/>
          </a:xfrm>
          <a:noFill/>
        </p:spPr>
        <p:txBody>
          <a:bodyPr/>
          <a:lstStyle/>
          <a:p>
            <a:r>
              <a:rPr lang="lv-LV" altLang="lv-LV" sz="2000" b="1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40" y="980728"/>
            <a:ext cx="93610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negatīvi?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23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F77914-C985-B394-7D44-36921A578CC8}"/>
              </a:ext>
            </a:extLst>
          </p:cNvPr>
          <p:cNvSpPr txBox="1"/>
          <p:nvPr/>
        </p:nvSpPr>
        <p:spPr>
          <a:xfrm>
            <a:off x="1070018" y="1268760"/>
            <a:ext cx="609460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900" i="1" dirty="0"/>
              <a:t>Grafika turpinājums.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682E839-898C-4254-B219-2BD4F4B52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974551"/>
              </p:ext>
            </p:extLst>
          </p:nvPr>
        </p:nvGraphicFramePr>
        <p:xfrm>
          <a:off x="1127447" y="1628800"/>
          <a:ext cx="9574273" cy="476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D941B-A726-4E60-B887-03F587467D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582362"/>
              </p:ext>
            </p:extLst>
          </p:nvPr>
        </p:nvGraphicFramePr>
        <p:xfrm>
          <a:off x="10271670" y="1628800"/>
          <a:ext cx="230505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 Box 1">
            <a:extLst>
              <a:ext uri="{FF2B5EF4-FFF2-40B4-BE49-F238E27FC236}">
                <a16:creationId xmlns:a16="http://schemas.microsoft.com/office/drawing/2014/main" id="{589C1DAD-0234-C27A-456F-160A6085F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48" y="6381328"/>
            <a:ext cx="92890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</p:txBody>
      </p:sp>
    </p:spTree>
    <p:extLst>
      <p:ext uri="{BB962C8B-B14F-4D97-AF65-F5344CB8AC3E}">
        <p14:creationId xmlns:p14="http://schemas.microsoft.com/office/powerpoint/2010/main" val="3567582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24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292494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Respondentu atbildes atkarībā no dzīvesvietas</a:t>
            </a:r>
            <a:endParaRPr lang="lv-LV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negatīvi?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EA4B8D-996D-DDCC-E576-211DE2FD2DD7}"/>
              </a:ext>
            </a:extLst>
          </p:cNvPr>
          <p:cNvSpPr txBox="1"/>
          <p:nvPr/>
        </p:nvSpPr>
        <p:spPr>
          <a:xfrm>
            <a:off x="583071" y="4221088"/>
            <a:ext cx="220056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800" i="1" dirty="0"/>
              <a:t>Grafika turpinājums nākamajā slaidā.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0E6D206-DA80-434D-8A1D-D97DBFC77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803476"/>
              </p:ext>
            </p:extLst>
          </p:nvPr>
        </p:nvGraphicFramePr>
        <p:xfrm>
          <a:off x="4295801" y="188640"/>
          <a:ext cx="6552727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0CFB3BD-4D6F-49F2-BB4C-1306B7775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783691"/>
              </p:ext>
            </p:extLst>
          </p:nvPr>
        </p:nvGraphicFramePr>
        <p:xfrm>
          <a:off x="10488488" y="188640"/>
          <a:ext cx="1869479" cy="6149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0837274E-A493-AB56-05CE-3308D0CE7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5373216"/>
            <a:ext cx="31692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</p:txBody>
      </p:sp>
    </p:spTree>
    <p:extLst>
      <p:ext uri="{BB962C8B-B14F-4D97-AF65-F5344CB8AC3E}">
        <p14:creationId xmlns:p14="http://schemas.microsoft.com/office/powerpoint/2010/main" val="1536252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25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292494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Respondentu atbildes atkarībā no dzīvesvietas</a:t>
            </a:r>
            <a:endParaRPr lang="lv-LV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negatīvi?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04F96E-1345-7A77-5986-881809ECA8DE}"/>
              </a:ext>
            </a:extLst>
          </p:cNvPr>
          <p:cNvSpPr txBox="1"/>
          <p:nvPr/>
        </p:nvSpPr>
        <p:spPr>
          <a:xfrm>
            <a:off x="549625" y="3501588"/>
            <a:ext cx="220056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800" i="1" dirty="0"/>
              <a:t>Grafika turpinājums.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7E5E0EA-EDA1-4D92-9337-D71824FDEA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044931"/>
              </p:ext>
            </p:extLst>
          </p:nvPr>
        </p:nvGraphicFramePr>
        <p:xfrm>
          <a:off x="4223792" y="116632"/>
          <a:ext cx="6552000" cy="6437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1F82A8-773D-443E-BC8E-E68D2133A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119936"/>
              </p:ext>
            </p:extLst>
          </p:nvPr>
        </p:nvGraphicFramePr>
        <p:xfrm>
          <a:off x="10357395" y="142388"/>
          <a:ext cx="2219325" cy="6179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 Box 1">
            <a:extLst>
              <a:ext uri="{FF2B5EF4-FFF2-40B4-BE49-F238E27FC236}">
                <a16:creationId xmlns:a16="http://schemas.microsoft.com/office/drawing/2014/main" id="{9D353011-E03A-52AC-ED8B-F9527444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5373216"/>
            <a:ext cx="31692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</p:txBody>
      </p:sp>
    </p:spTree>
    <p:extLst>
      <p:ext uri="{BB962C8B-B14F-4D97-AF65-F5344CB8AC3E}">
        <p14:creationId xmlns:p14="http://schemas.microsoft.com/office/powerpoint/2010/main" val="2873555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431578"/>
            <a:ext cx="9254559" cy="405134"/>
          </a:xfrm>
          <a:noFill/>
        </p:spPr>
        <p:txBody>
          <a:bodyPr/>
          <a:lstStyle/>
          <a:p>
            <a:r>
              <a:rPr lang="lv-LV" altLang="lv-LV" sz="2000" b="1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40" y="980728"/>
            <a:ext cx="93610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negatīvi?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26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DA7BB-83E4-D240-13E5-7E7AA069C859}"/>
              </a:ext>
            </a:extLst>
          </p:cNvPr>
          <p:cNvSpPr txBox="1"/>
          <p:nvPr/>
        </p:nvSpPr>
        <p:spPr>
          <a:xfrm>
            <a:off x="1055440" y="1401743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Respondentu atbildes atkarībā no tā, vai ģimenē ir bērni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6E82A5C-7CA6-4AD2-A113-DF5971A9B9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375738"/>
              </p:ext>
            </p:extLst>
          </p:nvPr>
        </p:nvGraphicFramePr>
        <p:xfrm>
          <a:off x="1055440" y="1851500"/>
          <a:ext cx="9073008" cy="438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6477181-4D2A-40F6-A719-7731EF7A3C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623883"/>
              </p:ext>
            </p:extLst>
          </p:nvPr>
        </p:nvGraphicFramePr>
        <p:xfrm>
          <a:off x="9552384" y="1851500"/>
          <a:ext cx="2219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6292B984-5D2F-06A2-6946-F79C3D84C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40" y="6309320"/>
            <a:ext cx="93610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</p:txBody>
      </p:sp>
    </p:spTree>
    <p:extLst>
      <p:ext uri="{BB962C8B-B14F-4D97-AF65-F5344CB8AC3E}">
        <p14:creationId xmlns:p14="http://schemas.microsoft.com/office/powerpoint/2010/main" val="2063565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27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Vides sakoptība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6E2648C-A095-490F-A0C9-E64EBAF249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889934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079CBC6-DE4D-4A12-AE80-B169BAD401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121242"/>
              </p:ext>
            </p:extLst>
          </p:nvPr>
        </p:nvGraphicFramePr>
        <p:xfrm>
          <a:off x="10429403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 Box 1">
            <a:extLst>
              <a:ext uri="{FF2B5EF4-FFF2-40B4-BE49-F238E27FC236}">
                <a16:creationId xmlns:a16="http://schemas.microsoft.com/office/drawing/2014/main" id="{A55B2DF6-AB6E-63B9-5234-6B682D954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718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28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Atkritumu apsaimniekošana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32F9037-FCAF-41D8-BB6C-F043A38A7B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755228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C8F5F7D-10FA-470F-B911-63DBBFE1A9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150255"/>
              </p:ext>
            </p:extLst>
          </p:nvPr>
        </p:nvGraphicFramePr>
        <p:xfrm>
          <a:off x="10344472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F4DBDA33-0E9B-AE1C-509C-57D7D0699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4037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29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Dzīve Madonas novadā kopumā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411E352-6131-4238-9EB2-4622D4FE67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694100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9F601E4-3ECB-45C0-9260-811D611B99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734281"/>
              </p:ext>
            </p:extLst>
          </p:nvPr>
        </p:nvGraphicFramePr>
        <p:xfrm>
          <a:off x="10344472" y="131253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7833A367-878E-78BC-7FAB-B8B20960A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0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DE8992-3F2A-49E8-A8D4-E3DD5C4F93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1105"/>
            <a:ext cx="12192000" cy="533599"/>
          </a:xfrm>
          <a:noFill/>
        </p:spPr>
        <p:txBody>
          <a:bodyPr/>
          <a:lstStyle/>
          <a:p>
            <a:r>
              <a:rPr lang="lv-LV" altLang="lv-LV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Terminu skaidrojums</a:t>
            </a:r>
            <a:endParaRPr lang="lv-LV" altLang="lv-LV" sz="2800" b="1" dirty="0">
              <a:effectLst/>
              <a:latin typeface="Arial" panose="020B0604020202020204" pitchFamily="34" charset="0"/>
            </a:endParaRPr>
          </a:p>
        </p:txBody>
      </p:sp>
      <p:pic>
        <p:nvPicPr>
          <p:cNvPr id="3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43360A3F-5D07-43B0-B898-233B52C09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28" y="908720"/>
            <a:ext cx="10765196" cy="345638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IZLASE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Madonas novada iedzīvotāju kopuma mikromodelis</a:t>
            </a: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en-US" sz="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APDZĪVOTAS VIETAS TIPS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Pilsēta</a:t>
            </a:r>
            <a:r>
              <a:rPr lang="lv-LV" sz="1100" i="1" dirty="0">
                <a:latin typeface="+mj-lt"/>
                <a:ea typeface="Times New Roman" panose="02020603050405020304" pitchFamily="18" charset="0"/>
              </a:rPr>
              <a:t>s 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– Madonas, Cesvaines, Lubānas pilsēta.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Pagasti 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– Ērgļu, Jumurdas, Vestienas, Sausnējas, Liezēres, Aronas, Cesvaines, Dzelzavas, Sarkaņu, Indrānu, Ošupes, Barkavas, Praulienas, Lazdonas, Ļaudonas, Mārcienas, Kalsnavas, Bērzaunes, Mētrienas pagasts.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en-US" sz="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IZGLĪTĪBA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Pamata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 – respondents ar pamata vai nepabeigtu vidējo izglītību.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Vidējā, vidējā profesionālā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 – respondents ar vidējo vai vidējo profesionālo izglītību.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Augstākā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 – respondents ar augstāko izglītību. 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lv-LV" sz="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VALODA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Latviešu sarunvaloda ģimenē 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– respondenti, kuri ģimenē saziņai galvenokārt izmanto latviešu valodu.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Krievu sarunvaloda ģimenē 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– respondenti, kuri ģimenē saziņai galvenokārt izmanto krievu valodu. </a:t>
            </a: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endParaRPr lang="en-US" sz="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NODARBINĀTĪBAS S</a:t>
            </a:r>
            <a:r>
              <a:rPr lang="lv-LV" sz="1100" cap="all" dirty="0">
                <a:effectLst/>
                <a:latin typeface="+mj-lt"/>
                <a:ea typeface="Times New Roman" panose="02020603050405020304" pitchFamily="18" charset="0"/>
              </a:rPr>
              <a:t>ektors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Publiskais sektors 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– respondenti, kuri strādā valsts vai pašvaldības iestādēs vai uzņēmumos ar valsts vai pašvaldības kapitālu.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Privātais sektors 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– respondenti, kuri strādā uzņēmumos ar privāto kapitālu.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Nestrādā – 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respondenti: mājsaimnieces, pensionāri, skolēni, studenti, bezdarbnieki.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  <a:tabLst>
                <a:tab pos="2637155" algn="ctr"/>
                <a:tab pos="5274310" algn="r"/>
              </a:tabLst>
            </a:pPr>
            <a:endParaRPr lang="en-US" sz="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IENĀKUMU LĪMENIS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Ienākumi uz vienu mājsaimniecības locekli vidēji mēnesī, ieskaitot visus ienākumus (algas, stipendijas, pabalstus, pensijas u.t.t.) pēc nodokļu nomaksas.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Zemi –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 līdz €399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Vidēji zemi –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 no €400 līdz €556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Vidēji augsti –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 no €557 līdz €849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 fontAlgn="base" hangingPunct="0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lv-LV" sz="1100" i="1" dirty="0">
                <a:effectLst/>
                <a:latin typeface="+mj-lt"/>
                <a:ea typeface="Times New Roman" panose="02020603050405020304" pitchFamily="18" charset="0"/>
              </a:rPr>
              <a:t>Augsti</a:t>
            </a:r>
            <a:r>
              <a:rPr lang="lv-LV" sz="1100" dirty="0">
                <a:effectLst/>
                <a:latin typeface="+mj-lt"/>
                <a:ea typeface="Times New Roman" panose="02020603050405020304" pitchFamily="18" charset="0"/>
              </a:rPr>
              <a:t> – €850 un vairāk.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lv-LV" altLang="lv-LV" sz="1100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43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30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Sporta pasākumi un aktivitātes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27E8D93-0FC1-4245-A546-9C490E10AB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227167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EBCF675-E638-42D3-8CF7-148D94B550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961378"/>
              </p:ext>
            </p:extLst>
          </p:nvPr>
        </p:nvGraphicFramePr>
        <p:xfrm>
          <a:off x="10429403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1F73C086-39F4-21BF-5CAC-797E386DE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790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31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Novada popularizēšana, identitāte, tēls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6E287E3-167F-4BE5-A883-3DC53F09DD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029337"/>
              </p:ext>
            </p:extLst>
          </p:nvPr>
        </p:nvGraphicFramePr>
        <p:xfrm>
          <a:off x="4365984" y="11735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F3EA7F0-756E-4A68-B243-C700BBA7F5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511007"/>
              </p:ext>
            </p:extLst>
          </p:nvPr>
        </p:nvGraphicFramePr>
        <p:xfrm>
          <a:off x="10344472" y="11735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E6E3075C-6C98-B057-4FD9-21E3ED2B8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49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32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Ielu apgaismojums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FB56ABF-8E89-47C3-A2B9-68B5894A1A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832245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6349DA-6658-4E83-B112-034DCDABFE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555505"/>
              </p:ext>
            </p:extLst>
          </p:nvPr>
        </p:nvGraphicFramePr>
        <p:xfrm>
          <a:off x="10344472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3B982042-9C6B-E020-EE16-D71ECF8EF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715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33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Kultūras un izklaides pasākumi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FB39E47-F3ED-4FD0-AFC1-63AE68C7F1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96833"/>
              </p:ext>
            </p:extLst>
          </p:nvPr>
        </p:nvGraphicFramePr>
        <p:xfrm>
          <a:off x="4365984" y="189360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B731D33-83B4-428F-B88F-18E7F0B837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503540"/>
              </p:ext>
            </p:extLst>
          </p:nvPr>
        </p:nvGraphicFramePr>
        <p:xfrm>
          <a:off x="10357395" y="203199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17029B8F-D197-67A7-8373-FBA6E4BA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8642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34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Bibliotēku pakalpojumi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2CA23F5-B253-4AE4-92EC-A6EBDAE7F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876587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9F90A63-B43E-4154-A7C1-398A80B4A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212513"/>
              </p:ext>
            </p:extLst>
          </p:nvPr>
        </p:nvGraphicFramePr>
        <p:xfrm>
          <a:off x="10429403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6A642BD5-A15D-92A7-52D0-C6E101CE5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1584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35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Rotaļlaukumi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D1A096-0D03-4C88-AFC9-9B5E18F88C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322586"/>
              </p:ext>
            </p:extLst>
          </p:nvPr>
        </p:nvGraphicFramePr>
        <p:xfrm>
          <a:off x="4365984" y="189360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4459EF3-37F7-4716-8DC4-72A653B44C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156635"/>
              </p:ext>
            </p:extLst>
          </p:nvPr>
        </p:nvGraphicFramePr>
        <p:xfrm>
          <a:off x="10357395" y="203199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C9ACE98B-7F94-A50E-8136-7C1AC2071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0317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36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Aktīvās atpūtas iespējas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73BBAA-B788-40E4-A1BA-CD2E46EAEE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324888"/>
              </p:ext>
            </p:extLst>
          </p:nvPr>
        </p:nvGraphicFramePr>
        <p:xfrm>
          <a:off x="4365984" y="116632"/>
          <a:ext cx="6591600" cy="651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30BB6C-F008-4750-B110-7BC3AFA036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208659"/>
              </p:ext>
            </p:extLst>
          </p:nvPr>
        </p:nvGraphicFramePr>
        <p:xfrm>
          <a:off x="10344472" y="126884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38ACB67C-2F6F-3E08-26A0-F0FDE6F26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482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37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Sabiedriskās kārtības nodrošināšana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F593CBF-105A-412D-81D9-9169D42D16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682176"/>
              </p:ext>
            </p:extLst>
          </p:nvPr>
        </p:nvGraphicFramePr>
        <p:xfrm>
          <a:off x="4360351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42F282-F023-4BEF-B041-2072C40178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390832"/>
              </p:ext>
            </p:extLst>
          </p:nvPr>
        </p:nvGraphicFramePr>
        <p:xfrm>
          <a:off x="10272464" y="120714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1">
            <a:extLst>
              <a:ext uri="{FF2B5EF4-FFF2-40B4-BE49-F238E27FC236}">
                <a16:creationId xmlns:a16="http://schemas.microsoft.com/office/drawing/2014/main" id="{9C17E4C6-3262-A8E9-0561-DB3249E7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2391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38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Pirmsskolas izglītība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D4DBE56-F866-4FE7-8FBF-FA42EBF518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220336"/>
              </p:ext>
            </p:extLst>
          </p:nvPr>
        </p:nvGraphicFramePr>
        <p:xfrm>
          <a:off x="4223792" y="116632"/>
          <a:ext cx="6733792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ED2F1C-C6FE-4429-8ABE-E2F9AB17E1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025419"/>
              </p:ext>
            </p:extLst>
          </p:nvPr>
        </p:nvGraphicFramePr>
        <p:xfrm>
          <a:off x="10272464" y="128447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97ACC606-11CD-DA8F-31D7-5B0893EF3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23265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39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Brīvā laika un veselības veicināšanas pasākumi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2947B58-CC09-4C50-AE43-09BA71208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202693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773CD2-8329-49A3-8107-ADC5760FD7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262378"/>
              </p:ext>
            </p:extLst>
          </p:nvPr>
        </p:nvGraphicFramePr>
        <p:xfrm>
          <a:off x="10429403" y="125473"/>
          <a:ext cx="2219325" cy="619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3D6F0379-8BA6-12C4-3D46-79C77C4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0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12191999" cy="430213"/>
          </a:xfrm>
          <a:noFill/>
        </p:spPr>
        <p:txBody>
          <a:bodyPr/>
          <a:lstStyle/>
          <a:p>
            <a:r>
              <a:rPr lang="lv-LV" altLang="lv-LV" sz="2400" b="1" dirty="0"/>
              <a:t>Respondentu sociāldemogrāfiskais raksturojums</a:t>
            </a:r>
          </a:p>
        </p:txBody>
      </p:sp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903732" y="4509120"/>
            <a:ext cx="18783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lv-LV" altLang="lv-LV" sz="1000" dirty="0">
                <a:latin typeface="Arial" charset="0"/>
              </a:rPr>
              <a:t>Vidējie ienākumi (kvartiles) uz vienu mājsaimniecības locekli mēnesī, ieskaitot visus ienākumus (algas, stipendijas, pabalstus, pensijas u.t.t.) pēc nodokļu nomaksas.</a:t>
            </a:r>
          </a:p>
        </p:txBody>
      </p:sp>
      <p:sp>
        <p:nvSpPr>
          <p:cNvPr id="5127" name="Left Brace 4"/>
          <p:cNvSpPr>
            <a:spLocks/>
          </p:cNvSpPr>
          <p:nvPr/>
        </p:nvSpPr>
        <p:spPr bwMode="auto">
          <a:xfrm>
            <a:off x="2814971" y="4653136"/>
            <a:ext cx="217092" cy="720080"/>
          </a:xfrm>
          <a:prstGeom prst="leftBrace">
            <a:avLst>
              <a:gd name="adj1" fmla="val 39897"/>
              <a:gd name="adj2" fmla="val 50676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endParaRPr lang="lv-LV" altLang="lv-LV" sz="2400" dirty="0">
              <a:latin typeface="Verdana" pitchFamily="34" charset="0"/>
            </a:endParaRPr>
          </a:p>
        </p:txBody>
      </p:sp>
      <p:pic>
        <p:nvPicPr>
          <p:cNvPr id="8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86366698-CDA1-D049-A4D5-05D25A9EF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732" y="6309002"/>
            <a:ext cx="4179708" cy="3093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solidFill>
                  <a:srgbClr val="000000"/>
                </a:solidFill>
                <a:latin typeface="Arial"/>
                <a:cs typeface="Arial"/>
              </a:rPr>
              <a:t>*Respondentu skaits nepietiekams ticamu secinājumu izdarīšanai.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527227"/>
              </p:ext>
            </p:extLst>
          </p:nvPr>
        </p:nvGraphicFramePr>
        <p:xfrm>
          <a:off x="3200400" y="764704"/>
          <a:ext cx="656800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40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Interešu izglītība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25967C9-5900-4AA4-879A-FBF08EA3E4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858455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E097554-C2FC-4644-8148-FF1FDC15A8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256478"/>
              </p:ext>
            </p:extLst>
          </p:nvPr>
        </p:nvGraphicFramePr>
        <p:xfrm>
          <a:off x="10272464" y="145225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E30ABE29-C1F5-52E7-B589-9E196FB4D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9720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41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Pasākumi un aktivitātes bērniem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6F9D23F-FD3B-4F50-A18E-13F28005FF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259541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554C388-D0DA-4D5E-BDAA-713E34461F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088729"/>
              </p:ext>
            </p:extLst>
          </p:nvPr>
        </p:nvGraphicFramePr>
        <p:xfrm>
          <a:off x="10272464" y="103844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646A0CC0-7F8A-3244-2865-0A5741D24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94806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42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Jauniešu aktivitātes, iesaistes iespējas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0DF581-4820-4A9A-9165-7787869865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829662"/>
              </p:ext>
            </p:extLst>
          </p:nvPr>
        </p:nvGraphicFramePr>
        <p:xfrm>
          <a:off x="4365984" y="189360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0A1D858-DEFA-4F64-9E5F-BE1ED852EB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047113"/>
              </p:ext>
            </p:extLst>
          </p:nvPr>
        </p:nvGraphicFramePr>
        <p:xfrm>
          <a:off x="10272464" y="203199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288EC01F-1AFB-9CE8-192C-25575F6A9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71329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43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Vispārējā izglītība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522B5F2-AED4-4766-A70D-4137BA6887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690829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53CA791-3311-4077-974E-F80EFD861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268812"/>
              </p:ext>
            </p:extLst>
          </p:nvPr>
        </p:nvGraphicFramePr>
        <p:xfrm>
          <a:off x="10272464" y="138925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C970227E-1076-6AFD-6242-DEC7AD910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68058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44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Veselības aprūpes pakalpojumi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3E5AE3C-EF3B-41E8-8A11-500E8D773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677308"/>
              </p:ext>
            </p:extLst>
          </p:nvPr>
        </p:nvGraphicFramePr>
        <p:xfrm>
          <a:off x="4367808" y="108992"/>
          <a:ext cx="65897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D1331B-C5C5-4B00-AC5E-6474C589D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062508"/>
              </p:ext>
            </p:extLst>
          </p:nvPr>
        </p:nvGraphicFramePr>
        <p:xfrm>
          <a:off x="10429403" y="108993"/>
          <a:ext cx="2219325" cy="621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DD6DC74B-1220-C57A-FF1F-2A3FBF332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72423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45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Centralizētā ūdensapgāde un kanalizācija, ja Jums tāda ir pieslēgta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268C43B-D759-471B-A0A6-34C99CC985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162047"/>
              </p:ext>
            </p:extLst>
          </p:nvPr>
        </p:nvGraphicFramePr>
        <p:xfrm>
          <a:off x="4365984" y="142208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C5A22C-2BEC-495A-8311-B7176BC33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414154"/>
              </p:ext>
            </p:extLst>
          </p:nvPr>
        </p:nvGraphicFramePr>
        <p:xfrm>
          <a:off x="10344472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AA81B0C4-6D22-6216-482E-E8B5E9C38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87807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46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Sabiedriskā transporta pieejamība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3BF5E8D-99CF-49C7-84BB-5120C2A26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441394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A369698-1D86-495B-83D9-F673AD1279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901643"/>
              </p:ext>
            </p:extLst>
          </p:nvPr>
        </p:nvGraphicFramePr>
        <p:xfrm>
          <a:off x="10272464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0C0B48ED-42CF-A7C8-85DA-95CDDACD4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1562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47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es-ES" altLang="lv-LV" sz="1250" b="1" dirty="0" err="1">
                <a:solidFill>
                  <a:srgbClr val="C00000"/>
                </a:solidFill>
              </a:rPr>
              <a:t>Ielu</a:t>
            </a:r>
            <a:r>
              <a:rPr lang="es-ES" altLang="lv-LV" sz="1250" b="1" dirty="0">
                <a:solidFill>
                  <a:srgbClr val="C00000"/>
                </a:solidFill>
              </a:rPr>
              <a:t> un </a:t>
            </a:r>
            <a:r>
              <a:rPr lang="es-ES" altLang="lv-LV" sz="1250" b="1" dirty="0" err="1">
                <a:solidFill>
                  <a:srgbClr val="C00000"/>
                </a:solidFill>
              </a:rPr>
              <a:t>ceļu</a:t>
            </a:r>
            <a:r>
              <a:rPr lang="es-ES" altLang="lv-LV" sz="1250" b="1" dirty="0">
                <a:solidFill>
                  <a:srgbClr val="C00000"/>
                </a:solidFill>
              </a:rPr>
              <a:t> </a:t>
            </a:r>
            <a:r>
              <a:rPr lang="es-ES" altLang="lv-LV" sz="1250" b="1" dirty="0" err="1">
                <a:solidFill>
                  <a:srgbClr val="C00000"/>
                </a:solidFill>
              </a:rPr>
              <a:t>uzturēšana</a:t>
            </a:r>
            <a:r>
              <a:rPr lang="es-ES" altLang="lv-LV" sz="1250" b="1" dirty="0">
                <a:solidFill>
                  <a:srgbClr val="C00000"/>
                </a:solidFill>
              </a:rPr>
              <a:t> </a:t>
            </a:r>
            <a:r>
              <a:rPr lang="es-ES" altLang="lv-LV" sz="1250" b="1" dirty="0" err="1">
                <a:solidFill>
                  <a:srgbClr val="C00000"/>
                </a:solidFill>
              </a:rPr>
              <a:t>pilsētās</a:t>
            </a:r>
            <a:r>
              <a:rPr lang="es-ES" altLang="lv-LV" sz="1250" b="1" dirty="0">
                <a:solidFill>
                  <a:srgbClr val="C00000"/>
                </a:solidFill>
              </a:rPr>
              <a:t>, </a:t>
            </a:r>
            <a:r>
              <a:rPr lang="es-ES" altLang="lv-LV" sz="1250" b="1" dirty="0" err="1">
                <a:solidFill>
                  <a:srgbClr val="C00000"/>
                </a:solidFill>
              </a:rPr>
              <a:t>pagastos</a:t>
            </a:r>
            <a:endParaRPr lang="lv-LV" altLang="lv-LV" sz="1250" b="1" dirty="0">
              <a:solidFill>
                <a:srgbClr val="C00000"/>
              </a:solidFill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B248AA1-365A-4FE3-A387-4ACF54A27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058313"/>
              </p:ext>
            </p:extLst>
          </p:nvPr>
        </p:nvGraphicFramePr>
        <p:xfrm>
          <a:off x="4365247" y="10971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BD040-6981-4A48-B38C-AA41503B7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147591"/>
              </p:ext>
            </p:extLst>
          </p:nvPr>
        </p:nvGraphicFramePr>
        <p:xfrm>
          <a:off x="10416480" y="10971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6F87E973-F496-9B74-E04C-5913C981B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1780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48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Senioru aktivitātes, iesaistes iespējas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967E01C-53A6-4F47-9257-3F3B983695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454980"/>
              </p:ext>
            </p:extLst>
          </p:nvPr>
        </p:nvGraphicFramePr>
        <p:xfrm>
          <a:off x="4365984" y="189360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9C53A1-5E3B-4E60-B9F7-BDE0ACB9A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397866"/>
              </p:ext>
            </p:extLst>
          </p:nvPr>
        </p:nvGraphicFramePr>
        <p:xfrm>
          <a:off x="10344472" y="203199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7C4E91D9-D78F-6B84-AF50-2A326FFF8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9360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49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Uzņēmējdarbības vide (infrastruktūra, telpas, atbalsta aktivitātes)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34769B4-96D9-40DF-A698-D6DF942B7A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276210"/>
              </p:ext>
            </p:extLst>
          </p:nvPr>
        </p:nvGraphicFramePr>
        <p:xfrm>
          <a:off x="4370830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2F0DDD9-1D66-4A1C-9232-9278F90F0C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581991"/>
              </p:ext>
            </p:extLst>
          </p:nvPr>
        </p:nvGraphicFramePr>
        <p:xfrm>
          <a:off x="10285387" y="138860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453E2695-1225-C703-E4C3-6FABA5939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08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2207568" y="313661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1. Madonas novada pašvaldības darba vērtējums 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22042743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50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Sociālie pakalpojumi un sociālā palīdzība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FC7C666-DFC7-4709-A1B3-8C131BB569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23074"/>
              </p:ext>
            </p:extLst>
          </p:nvPr>
        </p:nvGraphicFramePr>
        <p:xfrm>
          <a:off x="4372233" y="189360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24A238-AEEA-4D15-8DC1-1FEA314F42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852925"/>
              </p:ext>
            </p:extLst>
          </p:nvPr>
        </p:nvGraphicFramePr>
        <p:xfrm>
          <a:off x="10285387" y="203199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610F1786-3FF6-4E66-23F0-C0A57F0BA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08041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51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Atbalsts ģimenēm ar bērniem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09A7E57-3F70-4DEE-90B5-DDB04E1238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41878"/>
              </p:ext>
            </p:extLst>
          </p:nvPr>
        </p:nvGraphicFramePr>
        <p:xfrm>
          <a:off x="4365984" y="188640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3CEC730-6CBB-4C8E-8911-F67D899FA8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707997"/>
              </p:ext>
            </p:extLst>
          </p:nvPr>
        </p:nvGraphicFramePr>
        <p:xfrm>
          <a:off x="10357395" y="203199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AAF7745F-388B-FA6E-304E-3DEE831BB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6003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52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Darba vietu pieejamība novadā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5B6C681-5B80-450B-9BB6-F35793960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026309"/>
              </p:ext>
            </p:extLst>
          </p:nvPr>
        </p:nvGraphicFramePr>
        <p:xfrm>
          <a:off x="4365984" y="11735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EA27203-C75B-4C11-BB1A-45446F909E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834662"/>
              </p:ext>
            </p:extLst>
          </p:nvPr>
        </p:nvGraphicFramePr>
        <p:xfrm>
          <a:off x="10717435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F1068AD9-B6F7-D9D2-932A-11654109B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17414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53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Centralizētā siltumapgāde, ja Jums tāda ir pieslēgta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90AE618-BB5C-4EED-810E-7B9C6D853F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267970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9560DB8-FC4B-425A-99C5-0129DA6F1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934768"/>
              </p:ext>
            </p:extLst>
          </p:nvPr>
        </p:nvGraphicFramePr>
        <p:xfrm>
          <a:off x="10285387" y="116632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C7878563-C13C-F4E9-5309-7135473A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16567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54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Namu apsaimniekošana, ja to veic kāds namu apsaimniekošanas uzņēmums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300D090-36F4-4FDE-9F26-A4F2AD884A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453386"/>
              </p:ext>
            </p:extLst>
          </p:nvPr>
        </p:nvGraphicFramePr>
        <p:xfrm>
          <a:off x="4365984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7658940-B5B6-4331-82A7-7558ACCE4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410954"/>
              </p:ext>
            </p:extLst>
          </p:nvPr>
        </p:nvGraphicFramePr>
        <p:xfrm>
          <a:off x="10272464" y="112758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F171F02D-ED71-F146-CA5D-5F8CC952C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77444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55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284984"/>
            <a:ext cx="324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24211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Q7. Kā Jūs vērtējat Madonas novada pašvaldības darbu sekojošās jomās - ļoti pozitīvi, drīzāk pozitīvi, drīzāk negatīvi vai ļoti negatīvi:</a:t>
            </a:r>
          </a:p>
          <a:p>
            <a:pPr algn="just" eaLnBrk="1" hangingPunct="1"/>
            <a:r>
              <a:rPr lang="lv-LV" altLang="lv-LV" sz="1250" b="1" dirty="0">
                <a:solidFill>
                  <a:srgbClr val="C00000"/>
                </a:solidFill>
              </a:rPr>
              <a:t>Mājokļu pieejamība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38613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5. Madonas novada pašvaldības darba vērtējums dažādās jomās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8309650-1066-4A37-91E6-AC0F45C106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524290"/>
              </p:ext>
            </p:extLst>
          </p:nvPr>
        </p:nvGraphicFramePr>
        <p:xfrm>
          <a:off x="4368710" y="116632"/>
          <a:ext cx="6591600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B9650C-861B-439D-892D-F0DD91F02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339976"/>
              </p:ext>
            </p:extLst>
          </p:nvPr>
        </p:nvGraphicFramePr>
        <p:xfrm>
          <a:off x="10632504" y="84136"/>
          <a:ext cx="2219325" cy="650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F6E0B897-B24C-67CF-02D2-A5DD0EC81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077072"/>
            <a:ext cx="3169232" cy="81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65810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56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3136613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6. Informācijas avoti par aktualitātēm Madonas novadā 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4141549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359570"/>
            <a:ext cx="9254559" cy="405134"/>
          </a:xfrm>
          <a:noFill/>
        </p:spPr>
        <p:txBody>
          <a:bodyPr/>
          <a:lstStyle/>
          <a:p>
            <a:r>
              <a:rPr lang="pt-BR" altLang="lv-LV" sz="2000" b="1" dirty="0">
                <a:effectLst/>
                <a:latin typeface="Arial" panose="020B0604020202020204" pitchFamily="34" charset="0"/>
              </a:rPr>
              <a:t>6. Informācijas avoti par aktualitātēm Madonas novadā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24" y="836712"/>
            <a:ext cx="90478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Q8. Kādos medijos, komunikācijas kanālos Jūs iegūstat informāciju par aktualitātēm/ notikumiem Madonas novadā?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57</a:t>
            </a:fld>
            <a:endParaRPr lang="lv-LV" altLang="lv-LV" sz="1100" dirty="0">
              <a:effectLst/>
              <a:latin typeface="Arial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6576BD5-2897-4DFF-9475-BCEC84A060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561952"/>
              </p:ext>
            </p:extLst>
          </p:nvPr>
        </p:nvGraphicFramePr>
        <p:xfrm>
          <a:off x="1468720" y="1196752"/>
          <a:ext cx="9488863" cy="439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F622E5-E599-DA07-019A-2AD7827D0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79348"/>
              </p:ext>
            </p:extLst>
          </p:nvPr>
        </p:nvGraphicFramePr>
        <p:xfrm>
          <a:off x="1468719" y="5640283"/>
          <a:ext cx="9488863" cy="741045"/>
        </p:xfrm>
        <a:graphic>
          <a:graphicData uri="http://schemas.openxmlformats.org/drawingml/2006/table">
            <a:tbl>
              <a:tblPr/>
              <a:tblGrid>
                <a:gridCol w="9488863">
                  <a:extLst>
                    <a:ext uri="{9D8B030D-6E8A-4147-A177-3AD203B41FA5}">
                      <a16:colId xmlns:a16="http://schemas.microsoft.com/office/drawing/2014/main" val="40355389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auto"/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*Tā kā katrs respondents varēja minēt visas piemērotās atbildes, kopējā atbilžu summa pārsniedz 100%.</a:t>
                      </a:r>
                    </a:p>
                    <a:p>
                      <a:pPr algn="just" fontAlgn="auto"/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**Kategorijā </a:t>
                      </a:r>
                      <a:r>
                        <a:rPr lang="lv-LV" sz="800" b="0" i="1" u="sng" strike="noStrike" dirty="0">
                          <a:effectLst/>
                          <a:latin typeface="Arial" panose="020B0604020202020204" pitchFamily="34" charset="0"/>
                        </a:rPr>
                        <a:t>"Cits"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 ietilpst: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"TV (t.sk. LTV1, TV24, Reģionālā TV u.c.)"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19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"no draugiem, paziņām"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7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"Ērgļu Novada Ziņas"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6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"interneta portāli (t.sk. 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delfi.lv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tvnet.lv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apollo.lv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6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"afišās"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5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"Lubānas Ziņas"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5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"radio (t.sk. LR1)"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5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"e-pastā"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3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"Ļaudonas Vēstis"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3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TikTok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 (t.sk. priekšsēdētāja kontā)"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3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"Cesvaines Ziņas"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2 reizes); "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Google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" (minēts 2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"ziņās (nekonkretizēts)"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2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YouTube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2 reizes);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"Bērzaunes Ziņas"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"Latvijas Avīze"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Leta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"no pagastu avīzēm"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"novadu ziņas"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"pagasta grupā"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"Sarkaņu Ziņas"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"vietējā baumu birojā"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visitmadona.lv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02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255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58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3136613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/>
              <a:t>7. Saskarsme ar pašvaldības iestādēm un darbiniekiem </a:t>
            </a:r>
          </a:p>
        </p:txBody>
      </p:sp>
    </p:spTree>
    <p:extLst>
      <p:ext uri="{BB962C8B-B14F-4D97-AF65-F5344CB8AC3E}">
        <p14:creationId xmlns:p14="http://schemas.microsoft.com/office/powerpoint/2010/main" val="42661722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575594"/>
            <a:ext cx="9254559" cy="405134"/>
          </a:xfrm>
          <a:noFill/>
        </p:spPr>
        <p:txBody>
          <a:bodyPr/>
          <a:lstStyle/>
          <a:p>
            <a:r>
              <a:rPr lang="lv-LV" altLang="lv-LV" sz="2000" b="1" dirty="0">
                <a:effectLst/>
                <a:latin typeface="Arial" panose="020B0604020202020204" pitchFamily="34" charset="0"/>
              </a:rPr>
              <a:t>7. Saskarsme ar pašvaldības iestādēm un darbiniekiem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24" y="1135777"/>
            <a:ext cx="9349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Q9. Vai pēdējo 2 gadu laikā Jūs esat vērsies/-usies pie pašvaldības, zvanot, rakstot vai apmeklējot tās darbiniekus klātienē? 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59</a:t>
            </a:fld>
            <a:endParaRPr lang="lv-LV" altLang="lv-LV" sz="1100" dirty="0">
              <a:effectLst/>
              <a:latin typeface="Arial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D24554B-221E-4005-9A15-3439A5F8CF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292714"/>
              </p:ext>
            </p:extLst>
          </p:nvPr>
        </p:nvGraphicFramePr>
        <p:xfrm>
          <a:off x="2668551" y="1736813"/>
          <a:ext cx="6854899" cy="378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472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3025" y="431578"/>
            <a:ext cx="8815521" cy="405134"/>
          </a:xfrm>
          <a:noFill/>
        </p:spPr>
        <p:txBody>
          <a:bodyPr/>
          <a:lstStyle/>
          <a:p>
            <a:r>
              <a:rPr lang="pt-BR" altLang="lv-LV" sz="2000" b="1" dirty="0">
                <a:effectLst/>
                <a:latin typeface="Arial" panose="020B0604020202020204" pitchFamily="34" charset="0"/>
              </a:rPr>
              <a:t>1. Madonas novada pašvaldības darba vērtējums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991761"/>
            <a:ext cx="77768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Q1. Kā Jūs kopumā vērtējat Madonas novada pašvaldības darbu? Vai Jūs to vērtējat…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66C6E0D2-025F-783F-B3CA-AD3756768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5843892"/>
            <a:ext cx="9217024" cy="39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solidFill>
                  <a:srgbClr val="000000"/>
                </a:solidFill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solidFill>
                  <a:srgbClr val="000000"/>
                </a:solidFill>
                <a:latin typeface="Arial"/>
                <a:cs typeface="Arial"/>
              </a:rPr>
              <a:t>ļoti pozitīvi</a:t>
            </a:r>
            <a:r>
              <a:rPr lang="lv-LV" sz="800" b="0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lv-LV" sz="800" dirty="0">
                <a:solidFill>
                  <a:srgbClr val="000000"/>
                </a:solidFill>
                <a:latin typeface="Arial"/>
                <a:cs typeface="Arial"/>
              </a:rPr>
              <a:t>ļoti negatīvi </a:t>
            </a:r>
            <a:r>
              <a:rPr lang="lv-LV" sz="800" b="0" dirty="0">
                <a:solidFill>
                  <a:srgbClr val="000000"/>
                </a:solidFill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solidFill>
                  <a:srgbClr val="000000"/>
                </a:solidFill>
                <a:latin typeface="Arial"/>
                <a:cs typeface="Arial"/>
              </a:rPr>
              <a:t>vērtē ļoti pozitīvi</a:t>
            </a:r>
            <a:r>
              <a:rPr lang="lv-LV" sz="800" b="0" dirty="0">
                <a:solidFill>
                  <a:srgbClr val="000000"/>
                </a:solidFill>
                <a:latin typeface="Arial"/>
                <a:cs typeface="Arial"/>
              </a:rPr>
              <a:t>) līdz -100 (visi vērtē ļoti negatīvi).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EA7F769-77E8-4688-B2C3-D588A64CA9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917578"/>
              </p:ext>
            </p:extLst>
          </p:nvPr>
        </p:nvGraphicFramePr>
        <p:xfrm>
          <a:off x="2171564" y="1448459"/>
          <a:ext cx="7848872" cy="428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39347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60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2935977"/>
            <a:ext cx="374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916832"/>
            <a:ext cx="3746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Q9. Vai pēdējo 2 gadu laikā Jūs esat vērsies/-usies pie pašvaldības, zvanot, rakstot vai apmeklējot tās darbiniekus klātienē? 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74617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7. Saskarsme ar pašvaldības iestādēm un darbiniekiem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EBE4670-39CE-45D4-8814-F0D62F743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848"/>
              </p:ext>
            </p:extLst>
          </p:nvPr>
        </p:nvGraphicFramePr>
        <p:xfrm>
          <a:off x="4799856" y="188640"/>
          <a:ext cx="6883524" cy="6132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1">
            <a:extLst>
              <a:ext uri="{FF2B5EF4-FFF2-40B4-BE49-F238E27FC236}">
                <a16:creationId xmlns:a16="http://schemas.microsoft.com/office/drawing/2014/main" id="{7357CD04-1045-3ECF-C756-DC5E089FF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653424"/>
            <a:ext cx="3385256" cy="15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6138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431578"/>
            <a:ext cx="9254559" cy="405134"/>
          </a:xfrm>
          <a:noFill/>
        </p:spPr>
        <p:txBody>
          <a:bodyPr/>
          <a:lstStyle/>
          <a:p>
            <a:r>
              <a:rPr lang="lv-LV" altLang="lv-LV" sz="2000" b="1" dirty="0">
                <a:effectLst/>
                <a:latin typeface="Arial" panose="020B0604020202020204" pitchFamily="34" charset="0"/>
              </a:rPr>
              <a:t>7. Saskarsme ar pašvaldības iestādēm un darbiniekiem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2" y="908720"/>
            <a:ext cx="9349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Q10. Cik lielā mērā Jūs personīgi apmierināja saskarsme ar pašvaldības darbiniekiem šādos aspektos … ? 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61</a:t>
            </a:fld>
            <a:endParaRPr lang="lv-LV" altLang="lv-LV" sz="1100" dirty="0">
              <a:effectLst/>
              <a:latin typeface="Arial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6685753-BCB5-49D5-879E-25EF390238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823207"/>
              </p:ext>
            </p:extLst>
          </p:nvPr>
        </p:nvGraphicFramePr>
        <p:xfrm>
          <a:off x="1055440" y="1340769"/>
          <a:ext cx="9595831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02827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62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289039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/>
              <a:t>8</a:t>
            </a:r>
            <a:r>
              <a:rPr lang="pt-BR" sz="3200" b="1" dirty="0"/>
              <a:t>. Pozitīvi vērtējami Madonas novadnieki 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13734309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332656"/>
            <a:ext cx="9254559" cy="405134"/>
          </a:xfrm>
          <a:noFill/>
        </p:spPr>
        <p:txBody>
          <a:bodyPr/>
          <a:lstStyle/>
          <a:p>
            <a:r>
              <a:rPr lang="pt-BR" altLang="lv-LV" sz="2000" b="1" dirty="0">
                <a:effectLst/>
                <a:latin typeface="Arial" panose="020B0604020202020204" pitchFamily="34" charset="0"/>
              </a:rPr>
              <a:t>9. Pozitīvi vērtējami Madonas novadnieki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584" y="793499"/>
            <a:ext cx="93358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Q12. Nosauciet, lūdzu, novadniekus, kuru ieguldījumu Madonas novada attīstībā un sabiedriskajā dzīvē Jūs vērtējat pozitīvi!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63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2EDB7B-6C80-40F6-949D-C0D0FA42F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4550" y="1157006"/>
            <a:ext cx="733425" cy="27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31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lv-LV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Minēšanas biežums (%)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2EDB7B-6C80-40F6-949D-C0D0FA42F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901" y="1154766"/>
            <a:ext cx="733425" cy="27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31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lv-LV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Minēšanas biežums (%)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2EDB7B-6C80-40F6-949D-C0D0FA42F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1047" y="1153737"/>
            <a:ext cx="733425" cy="2762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31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lv-LV" sz="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Minēšanas biežums (%)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2E5F36-B9F8-2A16-C5F1-E76FDDC935A6}"/>
              </a:ext>
            </a:extLst>
          </p:cNvPr>
          <p:cNvSpPr txBox="1"/>
          <p:nvPr/>
        </p:nvSpPr>
        <p:spPr>
          <a:xfrm>
            <a:off x="7176120" y="4725144"/>
            <a:ext cx="201501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Bāze: </a:t>
            </a:r>
            <a:r>
              <a:rPr lang="en-US" sz="800" b="0" i="1" u="none" strike="noStrike" dirty="0" err="1">
                <a:effectLst/>
                <a:latin typeface="Arial" panose="020B0604020202020204" pitchFamily="34" charset="0"/>
              </a:rPr>
              <a:t>visi</a:t>
            </a:r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en-US" sz="800" b="0" i="1" u="none" strike="noStrike" dirty="0" err="1">
                <a:effectLst/>
                <a:latin typeface="Arial" panose="020B0604020202020204" pitchFamily="34" charset="0"/>
              </a:rPr>
              <a:t>respondenti</a:t>
            </a:r>
            <a:r>
              <a:rPr lang="en-US" sz="800" b="0" i="1" u="none" strike="noStrike" dirty="0">
                <a:effectLst/>
                <a:latin typeface="Arial" panose="020B0604020202020204" pitchFamily="34" charset="0"/>
              </a:rPr>
              <a:t>, n=500</a:t>
            </a:r>
            <a:r>
              <a:rPr lang="en-US" sz="800" dirty="0"/>
              <a:t> </a:t>
            </a:r>
            <a:endParaRPr lang="lv-LV" sz="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AB265DB-4667-A797-D275-04ABCC4DF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20643"/>
              </p:ext>
            </p:extLst>
          </p:nvPr>
        </p:nvGraphicFramePr>
        <p:xfrm>
          <a:off x="1129986" y="1486445"/>
          <a:ext cx="2918165" cy="4684051"/>
        </p:xfrm>
        <a:graphic>
          <a:graphicData uri="http://schemas.openxmlformats.org/drawingml/2006/table">
            <a:tbl>
              <a:tblPr/>
              <a:tblGrid>
                <a:gridCol w="1167266">
                  <a:extLst>
                    <a:ext uri="{9D8B030D-6E8A-4147-A177-3AD203B41FA5}">
                      <a16:colId xmlns:a16="http://schemas.microsoft.com/office/drawing/2014/main" val="3826769335"/>
                    </a:ext>
                  </a:extLst>
                </a:gridCol>
                <a:gridCol w="583633">
                  <a:extLst>
                    <a:ext uri="{9D8B030D-6E8A-4147-A177-3AD203B41FA5}">
                      <a16:colId xmlns:a16="http://schemas.microsoft.com/office/drawing/2014/main" val="4086953472"/>
                    </a:ext>
                  </a:extLst>
                </a:gridCol>
                <a:gridCol w="583633">
                  <a:extLst>
                    <a:ext uri="{9D8B030D-6E8A-4147-A177-3AD203B41FA5}">
                      <a16:colId xmlns:a16="http://schemas.microsoft.com/office/drawing/2014/main" val="2393457990"/>
                    </a:ext>
                  </a:extLst>
                </a:gridCol>
                <a:gridCol w="583633">
                  <a:extLst>
                    <a:ext uri="{9D8B030D-6E8A-4147-A177-3AD203B41FA5}">
                      <a16:colId xmlns:a16="http://schemas.microsoft.com/office/drawing/2014/main" val="3350493538"/>
                    </a:ext>
                  </a:extLst>
                </a:gridCol>
              </a:tblGrid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Māris Valainis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173203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Gunārs Ikaunieks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823509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Artūrs Portnovs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3119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Andrejs Ceļapīters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98314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Agris Lungevičs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548583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Guntis Klikučs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058158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Māris Olte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96682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Iveta Vabule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98486"/>
                  </a:ext>
                </a:extLst>
              </a:tr>
              <a:tr h="155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Andris Dombrovskis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902816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Sandis Kalniņš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47794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Kaspars Udrass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455688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Laimonis Onzuls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791411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Artūrs Klope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046483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Aigars Šķēls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346342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Sandra Avotiņa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308344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Māris Štrombergs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225215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Laila Ozoliņa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816408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Imants Stradiņš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352921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Raimo Vīgants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97819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Vanda Maderniece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935563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Aina Braķe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42714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Reinis Rudzāts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302688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Ilze Feldberga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188872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Zigfrīds Gora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302322"/>
                  </a:ext>
                </a:extLst>
              </a:tr>
              <a:tr h="1550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Raimonds </a:t>
                      </a:r>
                      <a:r>
                        <a:rPr lang="en-US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Melderis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231531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Artis Kumsārs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52761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Gundars Upenieks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20162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Kitija Auziņa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35694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Ivars Miķelsons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64906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EF115F3-AC44-2BC1-E2A1-03326C5B9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28480"/>
              </p:ext>
            </p:extLst>
          </p:nvPr>
        </p:nvGraphicFramePr>
        <p:xfrm>
          <a:off x="4171613" y="1487474"/>
          <a:ext cx="2918165" cy="4684051"/>
        </p:xfrm>
        <a:graphic>
          <a:graphicData uri="http://schemas.openxmlformats.org/drawingml/2006/table">
            <a:tbl>
              <a:tblPr/>
              <a:tblGrid>
                <a:gridCol w="1167266">
                  <a:extLst>
                    <a:ext uri="{9D8B030D-6E8A-4147-A177-3AD203B41FA5}">
                      <a16:colId xmlns:a16="http://schemas.microsoft.com/office/drawing/2014/main" val="4048883148"/>
                    </a:ext>
                  </a:extLst>
                </a:gridCol>
                <a:gridCol w="583633">
                  <a:extLst>
                    <a:ext uri="{9D8B030D-6E8A-4147-A177-3AD203B41FA5}">
                      <a16:colId xmlns:a16="http://schemas.microsoft.com/office/drawing/2014/main" val="3934947142"/>
                    </a:ext>
                  </a:extLst>
                </a:gridCol>
                <a:gridCol w="583633">
                  <a:extLst>
                    <a:ext uri="{9D8B030D-6E8A-4147-A177-3AD203B41FA5}">
                      <a16:colId xmlns:a16="http://schemas.microsoft.com/office/drawing/2014/main" val="3796449437"/>
                    </a:ext>
                  </a:extLst>
                </a:gridCol>
                <a:gridCol w="583633">
                  <a:extLst>
                    <a:ext uri="{9D8B030D-6E8A-4147-A177-3AD203B41FA5}">
                      <a16:colId xmlns:a16="http://schemas.microsoft.com/office/drawing/2014/main" val="3364282135"/>
                    </a:ext>
                  </a:extLst>
                </a:gridCol>
              </a:tblGrid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Valda Kļaviņa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7301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Arvīds Greidiņš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72258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Rasma Pujāte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509247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Pjotrs Avens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231605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Artūrs Grandāns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52457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Reinis Braķis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667312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Ilga Kreicuma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261766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Guntis Ķeveris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674992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Guntis Lazda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233548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Zenta Stradiņa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05267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Antra Gotlaufa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552235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Jānis Kļaviņš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558097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Jānis Daiders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798972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Ivars Pudāns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642814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Inga Bogdanova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07063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Elita Ūdre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25832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Lilita Stalaža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477595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Santa Dejus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95288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Artūrs Vāvere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435582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Zanda Buzina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962355"/>
                  </a:ext>
                </a:extLst>
              </a:tr>
              <a:tr h="155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Raimonds Aizstrauts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35445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Inese Mailīte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38223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Andris Skride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912415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Anna Egliena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169936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Daiga Maderniece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10824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Lauris Kaparkalējs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829338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Sarmīte Pabērza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873117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Indra Zukure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813250"/>
                  </a:ext>
                </a:extLst>
              </a:tr>
              <a:tr h="15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Silvija Čurkste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119" marR="9119" marT="91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119" marR="9119" marT="91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10482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7FF748E-CBD4-E02C-5530-2E714E674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483193"/>
              </p:ext>
            </p:extLst>
          </p:nvPr>
        </p:nvGraphicFramePr>
        <p:xfrm>
          <a:off x="7273051" y="1486445"/>
          <a:ext cx="3048000" cy="32385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606218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8436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60747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18471360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Rita Dzene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869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Mārtiņš Bergs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3377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Lauris Galiņš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304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Agita Opincāne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7775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Antra Grīnberga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7627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Oskars Jeske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0907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Normunds Ūbelis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825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Linda </a:t>
                      </a:r>
                      <a:r>
                        <a:rPr lang="en-US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Ūdre-Rizga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1410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Didzis Zariņš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403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Māris Gailums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5780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Ilze Fārneste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940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Vita Robalte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7474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Imelda Saulīte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1839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Andris Stoļers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5612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Līvija Zepa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9729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Tālis Salenieks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97384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Inita Galeja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638520"/>
                  </a:ext>
                </a:extLst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Citi cilvēki (katrs </a:t>
                      </a:r>
                      <a:r>
                        <a:rPr lang="en-US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minēts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1 </a:t>
                      </a:r>
                      <a:r>
                        <a:rPr lang="en-US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reizi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lv-LV" sz="1000" b="0" i="0" u="none" strike="noStrike" dirty="0">
                          <a:effectLst/>
                          <a:latin typeface="Arial" panose="020B0604020202020204" pitchFamily="34" charset="0"/>
                        </a:rPr>
                        <a:t>**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2087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Cita </a:t>
                      </a:r>
                      <a:r>
                        <a:rPr lang="en-US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atbilde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**</a:t>
                      </a:r>
                      <a:r>
                        <a:rPr lang="lv-LV" sz="1000" b="0" i="0" u="none" strike="noStrike" dirty="0"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7937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Grūti pateikt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44.1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3440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E29D131-44CE-6817-2E91-E001A56DA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315732"/>
              </p:ext>
            </p:extLst>
          </p:nvPr>
        </p:nvGraphicFramePr>
        <p:xfrm>
          <a:off x="7273051" y="4941168"/>
          <a:ext cx="4295557" cy="1350645"/>
        </p:xfrm>
        <a:graphic>
          <a:graphicData uri="http://schemas.openxmlformats.org/drawingml/2006/table">
            <a:tbl>
              <a:tblPr/>
              <a:tblGrid>
                <a:gridCol w="4295557">
                  <a:extLst>
                    <a:ext uri="{9D8B030D-6E8A-4147-A177-3AD203B41FA5}">
                      <a16:colId xmlns:a16="http://schemas.microsoft.com/office/drawing/2014/main" val="21564801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*Tā kā katrs respondents varēja minēt visas piemērotās atbildes, kopējā atbilžu summa pārsniedz 100%.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**Pilno cilvēku sarakstu skatīties rezultātu tabulās.</a:t>
                      </a:r>
                    </a:p>
                    <a:p>
                      <a:pPr algn="just" fontAlgn="auto"/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***Kategorijā </a:t>
                      </a:r>
                      <a:r>
                        <a:rPr lang="lv-LV" sz="800" b="0" i="1" u="sng" strike="noStrike" dirty="0">
                          <a:effectLst/>
                          <a:latin typeface="Arial" panose="020B0604020202020204" pitchFamily="34" charset="0"/>
                        </a:rPr>
                        <a:t>"Cita atbilde"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 ietilpst: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"bibliotekāre Iluta (uzvārdu neatceras)"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"Daiga, uzvārdu neatceras - atbildīga darbiniece domē par kultūras pasākumiem"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"deju kolektīvu vadītāji novadā"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Ielejs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 uzņēmējs Ērgļos"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"jauns ķirurgs, kuram aizmirsts vārds"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"Kalniņa - pensionāre, agrāk bija sētniece un vēl joprojām tīra, kur vajag, bez algas"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"ļoti pozitīva ir Cesvaines pils pārvaldniece (vārdu neatcerējās)"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"Mētrienas pagastā medmāsa"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lv-LV" sz="800" b="0" i="1" u="none" strike="noStrike" dirty="0" err="1">
                          <a:effectLst/>
                          <a:latin typeface="Arial" panose="020B0604020202020204" pitchFamily="34" charset="0"/>
                        </a:rPr>
                        <a:t>samariete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 Ināra"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"visi pašvaldības izglītības nodaļas darbinieki"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reizi); </a:t>
                      </a:r>
                      <a:r>
                        <a:rPr lang="lv-LV" sz="800" b="0" i="1" u="none" strike="noStrike" dirty="0">
                          <a:effectLst/>
                          <a:latin typeface="Arial" panose="020B0604020202020204" pitchFamily="34" charset="0"/>
                        </a:rPr>
                        <a:t>"Vivita P. - dārzniece, stāda puķes, apzaļumo teritorijas" </a:t>
                      </a:r>
                      <a:r>
                        <a:rPr lang="lv-LV" sz="800" b="0" i="0" u="none" strike="noStrike" dirty="0">
                          <a:effectLst/>
                          <a:latin typeface="Arial" panose="020B0604020202020204" pitchFamily="34" charset="0"/>
                        </a:rPr>
                        <a:t>(minēts 1 reizi).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1611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8A95BF-804D-239D-8736-88789A0E6B2A}"/>
              </a:ext>
            </a:extLst>
          </p:cNvPr>
          <p:cNvSpPr txBox="1"/>
          <p:nvPr/>
        </p:nvSpPr>
        <p:spPr>
          <a:xfrm>
            <a:off x="9768408" y="763887"/>
            <a:ext cx="1800200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b="1" dirty="0">
                <a:solidFill>
                  <a:srgbClr val="C00000"/>
                </a:solidFill>
              </a:rPr>
              <a:t>Atvērtais jautājums</a:t>
            </a:r>
          </a:p>
        </p:txBody>
      </p:sp>
    </p:spTree>
    <p:extLst>
      <p:ext uri="{BB962C8B-B14F-4D97-AF65-F5344CB8AC3E}">
        <p14:creationId xmlns:p14="http://schemas.microsoft.com/office/powerpoint/2010/main" val="38059966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64</a:t>
            </a:fld>
            <a:endParaRPr lang="lv-LV" altLang="lv-LV" sz="1100" dirty="0"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CED01-8401-AD89-82B8-7475F1CCDFA6}"/>
              </a:ext>
            </a:extLst>
          </p:cNvPr>
          <p:cNvSpPr txBox="1"/>
          <p:nvPr/>
        </p:nvSpPr>
        <p:spPr>
          <a:xfrm>
            <a:off x="1595500" y="2890391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/>
              <a:t>9</a:t>
            </a:r>
            <a:r>
              <a:rPr lang="pt-BR" sz="3200" b="1" dirty="0"/>
              <a:t>. Dalība nevalstiskā organizācijā, biedrībā vai interešu grupā 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38053789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8721" y="503586"/>
            <a:ext cx="9254559" cy="405134"/>
          </a:xfrm>
          <a:noFill/>
        </p:spPr>
        <p:txBody>
          <a:bodyPr/>
          <a:lstStyle/>
          <a:p>
            <a:r>
              <a:rPr lang="pt-BR" altLang="lv-LV" sz="2000" b="1" dirty="0">
                <a:effectLst/>
                <a:latin typeface="Arial" panose="020B0604020202020204" pitchFamily="34" charset="0"/>
              </a:rPr>
              <a:t>10. Dalība nevalstiskā organizācijā, biedrībā vai interešu grupā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640" y="991761"/>
            <a:ext cx="93358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Q13. Vai Jūs darbojaties kādā nevalstiskā organizācijā, biedrībā vai interešu grupā (korī, deju kolektīvā, klubiņā)?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65</a:t>
            </a:fld>
            <a:endParaRPr lang="lv-LV" altLang="lv-LV" sz="1100" dirty="0">
              <a:effectLst/>
              <a:latin typeface="Arial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FBAADBF-B569-40E2-9D56-49EBEE981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755420"/>
              </p:ext>
            </p:extLst>
          </p:nvPr>
        </p:nvGraphicFramePr>
        <p:xfrm>
          <a:off x="2495600" y="1556792"/>
          <a:ext cx="72008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38937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66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3728065"/>
            <a:ext cx="302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916832"/>
            <a:ext cx="30260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Q13. Vai Jūs darbojaties kādā nevalstiskā organizācijā, biedrībā vai interešu grupā (korī, deju kolektīvā, klubiņā)?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1079650"/>
            <a:ext cx="3026095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lv-LV" altLang="lv-LV" sz="2000" b="1" kern="0" dirty="0">
                <a:effectLst/>
                <a:latin typeface="Arial" panose="020B0604020202020204" pitchFamily="34" charset="0"/>
              </a:rPr>
              <a:t>10. Dalība nevalstiskā organizācijā, biedrībā vai interešu grupā 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F8D41DE1-CD81-80CE-14CF-66A8A171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653424"/>
            <a:ext cx="3385256" cy="15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7881AF4-D88C-4A21-88FB-9C8C51516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212547"/>
              </p:ext>
            </p:extLst>
          </p:nvPr>
        </p:nvGraphicFramePr>
        <p:xfrm>
          <a:off x="4444649" y="116632"/>
          <a:ext cx="7130551" cy="629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5534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436C72D5-5D95-4EE5-A3EE-4A589CA40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1" y="5229200"/>
            <a:ext cx="2729465" cy="108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lv-LV" altLang="lv-LV" sz="1400" dirty="0"/>
              <a:t>Pētījumu centrs SKDS</a:t>
            </a:r>
          </a:p>
          <a:p>
            <a:pPr eaLnBrk="1" hangingPunct="1">
              <a:spcBef>
                <a:spcPct val="20000"/>
              </a:spcBef>
            </a:pPr>
            <a:r>
              <a:rPr lang="lv-LV" altLang="lv-LV" sz="1400" dirty="0"/>
              <a:t>Baznīcas iela 32, Rīga, LV-1010</a:t>
            </a:r>
          </a:p>
          <a:p>
            <a:pPr eaLnBrk="1" hangingPunct="1">
              <a:spcBef>
                <a:spcPct val="20000"/>
              </a:spcBef>
            </a:pPr>
            <a:r>
              <a:rPr lang="lv-LV" altLang="lv-LV" sz="1400" dirty="0"/>
              <a:t>Tel.: 67 312 876</a:t>
            </a:r>
          </a:p>
          <a:p>
            <a:pPr eaLnBrk="1" hangingPunct="1">
              <a:spcBef>
                <a:spcPct val="20000"/>
              </a:spcBef>
            </a:pPr>
            <a:r>
              <a:rPr lang="lv-LV" altLang="lv-LV" sz="1400" dirty="0"/>
              <a:t>www.skds.lv</a:t>
            </a:r>
          </a:p>
        </p:txBody>
      </p:sp>
      <p:pic>
        <p:nvPicPr>
          <p:cNvPr id="4" name="Attēls 2">
            <a:extLst>
              <a:ext uri="{FF2B5EF4-FFF2-40B4-BE49-F238E27FC236}">
                <a16:creationId xmlns:a16="http://schemas.microsoft.com/office/drawing/2014/main" id="{49BAB4DA-D8C1-42EF-AE65-FA44DE73D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884" y="5606344"/>
            <a:ext cx="1624716" cy="70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C8405C-9736-BBBC-8548-8BA643BDA32D}"/>
              </a:ext>
            </a:extLst>
          </p:cNvPr>
          <p:cNvSpPr txBox="1"/>
          <p:nvPr/>
        </p:nvSpPr>
        <p:spPr>
          <a:xfrm>
            <a:off x="1487488" y="2721114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b="1" dirty="0"/>
              <a:t>Tas bija viss!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B75500-BA07-4CE1-AFFE-5DB71D40A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526056"/>
              </p:ext>
            </p:extLst>
          </p:nvPr>
        </p:nvGraphicFramePr>
        <p:xfrm>
          <a:off x="1453580" y="1628800"/>
          <a:ext cx="9284841" cy="414280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18172">
                  <a:extLst>
                    <a:ext uri="{9D8B030D-6E8A-4147-A177-3AD203B41FA5}">
                      <a16:colId xmlns:a16="http://schemas.microsoft.com/office/drawing/2014/main" val="1758877669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155671204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40745852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4253112813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703445778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873673646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105725247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2329727542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433522184"/>
                    </a:ext>
                  </a:extLst>
                </a:gridCol>
                <a:gridCol w="495811">
                  <a:extLst>
                    <a:ext uri="{9D8B030D-6E8A-4147-A177-3AD203B41FA5}">
                      <a16:colId xmlns:a16="http://schemas.microsoft.com/office/drawing/2014/main" val="4144419673"/>
                    </a:ext>
                  </a:extLst>
                </a:gridCol>
                <a:gridCol w="586801">
                  <a:extLst>
                    <a:ext uri="{9D8B030D-6E8A-4147-A177-3AD203B41FA5}">
                      <a16:colId xmlns:a16="http://schemas.microsoft.com/office/drawing/2014/main" val="328789602"/>
                    </a:ext>
                  </a:extLst>
                </a:gridCol>
                <a:gridCol w="586801">
                  <a:extLst>
                    <a:ext uri="{9D8B030D-6E8A-4147-A177-3AD203B41FA5}">
                      <a16:colId xmlns:a16="http://schemas.microsoft.com/office/drawing/2014/main" val="892093453"/>
                    </a:ext>
                  </a:extLst>
                </a:gridCol>
                <a:gridCol w="586801">
                  <a:extLst>
                    <a:ext uri="{9D8B030D-6E8A-4147-A177-3AD203B41FA5}">
                      <a16:colId xmlns:a16="http://schemas.microsoft.com/office/drawing/2014/main" val="1115629950"/>
                    </a:ext>
                  </a:extLst>
                </a:gridCol>
                <a:gridCol w="586801">
                  <a:extLst>
                    <a:ext uri="{9D8B030D-6E8A-4147-A177-3AD203B41FA5}">
                      <a16:colId xmlns:a16="http://schemas.microsoft.com/office/drawing/2014/main" val="3875601898"/>
                    </a:ext>
                  </a:extLst>
                </a:gridCol>
                <a:gridCol w="586801">
                  <a:extLst>
                    <a:ext uri="{9D8B030D-6E8A-4147-A177-3AD203B41FA5}">
                      <a16:colId xmlns:a16="http://schemas.microsoft.com/office/drawing/2014/main" val="3154480065"/>
                    </a:ext>
                  </a:extLst>
                </a:gridCol>
                <a:gridCol w="670365">
                  <a:extLst>
                    <a:ext uri="{9D8B030D-6E8A-4147-A177-3AD203B41FA5}">
                      <a16:colId xmlns:a16="http://schemas.microsoft.com/office/drawing/2014/main" val="2473423639"/>
                    </a:ext>
                  </a:extLst>
                </a:gridCol>
              </a:tblGrid>
              <a:tr h="64114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Procentuālais atbilžu sadalījums (%)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Respondentu skaits [ N ] =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5000"/>
                        </a:lnSpc>
                        <a:spcBef>
                          <a:spcPts val="600"/>
                        </a:spcBef>
                        <a:tabLst>
                          <a:tab pos="1099185" algn="l"/>
                        </a:tabLst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280151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46233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  vai  99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278778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  vai  98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426605"/>
                  </a:ext>
                </a:extLst>
              </a:tr>
              <a:tr h="18355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4  vai  96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730235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  vai  94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211296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8  vai  92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066727"/>
                  </a:ext>
                </a:extLst>
              </a:tr>
              <a:tr h="18355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 vai  90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645605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 vai  88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134673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 vai  85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493986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 vai  82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510180"/>
                  </a:ext>
                </a:extLst>
              </a:tr>
              <a:tr h="18355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 vai  80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056505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 vai  78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947755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 vai  75</a:t>
                      </a:r>
                      <a:endParaRPr lang="en-US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542728"/>
                  </a:ext>
                </a:extLst>
              </a:tr>
              <a:tr h="18355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 vai  72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240648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 vai  70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186712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 vai  68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933673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 vai  65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980702"/>
                  </a:ext>
                </a:extLst>
              </a:tr>
              <a:tr h="18355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 vai  60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809516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 vai  55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808020"/>
                  </a:ext>
                </a:extLst>
              </a:tr>
              <a:tr h="17040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 vai  50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600"/>
                        </a:spcBef>
                      </a:pPr>
                      <a:r>
                        <a:rPr lang="lv-LV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33" marR="670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373461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08FB49AD-6737-410E-A051-49B8B0DF2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89" y="745540"/>
            <a:ext cx="11017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latinLnBrk="0" hangingPunct="0">
              <a:lnSpc>
                <a:spcPct val="100000"/>
              </a:lnSpc>
              <a:buFontTx/>
              <a:buNone/>
            </a:pPr>
            <a:r>
              <a:rPr lang="en-US" altLang="lv-LV" sz="1400" noProof="1">
                <a:latin typeface="+mn-lt"/>
              </a:rPr>
              <a:t>Pētījuma rezultātos vienmēr pastāv zināma </a:t>
            </a:r>
            <a:r>
              <a:rPr lang="en-US" altLang="lv-LV" sz="1400" i="1" noProof="1">
                <a:latin typeface="+mn-lt"/>
              </a:rPr>
              <a:t>statistiskās kļūdas</a:t>
            </a:r>
            <a:r>
              <a:rPr lang="en-US" altLang="lv-LV" sz="1400" noProof="1">
                <a:latin typeface="+mn-lt"/>
              </a:rPr>
              <a:t> varbūtība. Analizējot un interpretējot pētījumā iegūtos rezultātus, to vajadzētu ņemt vērā. Tās atšķirības, kuras iekļaujas statistiskās kļūdas robežās jeb ir mazākas par to, var uzskatīt par </a:t>
            </a:r>
            <a:r>
              <a:rPr lang="en-US" altLang="lv-LV" sz="1400" i="1" noProof="1">
                <a:latin typeface="+mn-lt"/>
              </a:rPr>
              <a:t>nenozīmīgām. </a:t>
            </a:r>
            <a:endParaRPr lang="en-US" altLang="lv-LV" sz="1400" noProof="1">
              <a:latin typeface="+mn-lt"/>
            </a:endParaRP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21E26F23-741A-4B91-967A-95E6BEB37B56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0" y="260648"/>
            <a:ext cx="12192000" cy="43204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spcAft>
                <a:spcPct val="30000"/>
              </a:spcAft>
            </a:pPr>
            <a:r>
              <a:rPr lang="en-US" altLang="ko-KR" sz="2400" b="1" noProof="1"/>
              <a:t>Statistiskās kļūdas novērtēšanas tabula</a:t>
            </a:r>
            <a:endParaRPr lang="en-US" altLang="lv-LV" sz="2400" b="1" noProof="1"/>
          </a:p>
        </p:txBody>
      </p:sp>
      <p:sp>
        <p:nvSpPr>
          <p:cNvPr id="9" name="Text Box 1929">
            <a:extLst>
              <a:ext uri="{FF2B5EF4-FFF2-40B4-BE49-F238E27FC236}">
                <a16:creationId xmlns:a16="http://schemas.microsoft.com/office/drawing/2014/main" id="{466B504F-F790-4047-9137-E0367AEB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565" y="1268760"/>
            <a:ext cx="78488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lv-LV" sz="1400" noProof="1">
                <a:cs typeface="Arial" panose="020B0604020202020204" pitchFamily="34" charset="0"/>
              </a:rPr>
              <a:t>PĒTĪJUMA REZULTĀTU STATISTIKĀS KĻŪDAS NOVĒRTĒŠANAS TABULA (ar 95% varbūtību)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4248C47-BFF6-42D0-882F-175B263B8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544" y="5930116"/>
            <a:ext cx="9932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latinLnBrk="0" hangingPunct="0">
              <a:lnSpc>
                <a:spcPct val="100000"/>
              </a:lnSpc>
              <a:buFontTx/>
              <a:buNone/>
            </a:pPr>
            <a:r>
              <a:rPr lang="en-US" altLang="lv-LV" sz="1400" noProof="1">
                <a:latin typeface="+mn-lt"/>
              </a:rPr>
              <a:t>Lai noteiktu statistisko mērījuma kļūdu, ir jāzina respondentu skaits attiecīgajā grupā un rezultāts procentos. Izmantojot šos lielumus, tabulas attiecīgajā iedaļā var atrast statistiskās mērījuma kļūdas robežas +/- procentos ar </a:t>
            </a:r>
            <a:r>
              <a:rPr lang="en-US" altLang="lv-LV" sz="1400" b="1" noProof="1">
                <a:latin typeface="+mn-lt"/>
              </a:rPr>
              <a:t>95% varbūtību.</a:t>
            </a:r>
          </a:p>
        </p:txBody>
      </p:sp>
      <p:pic>
        <p:nvPicPr>
          <p:cNvPr id="12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68</a:t>
            </a:fld>
            <a:endParaRPr lang="lv-LV" altLang="lv-LV" sz="1100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5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2431921"/>
            <a:ext cx="389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844824"/>
            <a:ext cx="34581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Q1. Kā Jūs kopumā vērtējat Madonas novada pašvaldības darbu? Vai Jūs to vērtējat…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764704"/>
            <a:ext cx="3837988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pt-BR" altLang="lv-LV" sz="2000" b="1" kern="0" dirty="0">
                <a:effectLst/>
                <a:latin typeface="Arial" panose="020B0604020202020204" pitchFamily="34" charset="0"/>
              </a:rPr>
              <a:t>1. Madonas novada pašvaldības darba vērtējums </a:t>
            </a:r>
            <a:endParaRPr lang="lv-LV" altLang="lv-LV" sz="2000" b="1" kern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36C3BD77-EEA1-8A0E-01B8-B5B616187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653424"/>
            <a:ext cx="3385256" cy="79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b="0" dirty="0">
                <a:latin typeface="Arial"/>
                <a:cs typeface="Arial"/>
              </a:rPr>
              <a:t>*Indekss atspoguļo vērtējumu pozitīvi/negatīvi īpatsvaru starpību, kur vērtējumu drīzāk pozitīvi/drīzāk negatīvi minēšanas biežums (%) ir reizināts ar koeficientu 0.5, bet vērtējumu </a:t>
            </a:r>
            <a:r>
              <a:rPr lang="lv-LV" sz="800" dirty="0">
                <a:latin typeface="Arial"/>
                <a:cs typeface="Arial"/>
              </a:rPr>
              <a:t>ļoti pozitīvi</a:t>
            </a:r>
            <a:r>
              <a:rPr lang="lv-LV" sz="800" b="0" dirty="0">
                <a:latin typeface="Arial"/>
                <a:cs typeface="Arial"/>
              </a:rPr>
              <a:t>/</a:t>
            </a:r>
            <a:r>
              <a:rPr lang="lv-LV" sz="800" dirty="0">
                <a:latin typeface="Arial"/>
                <a:cs typeface="Arial"/>
              </a:rPr>
              <a:t>ļoti negatīvi </a:t>
            </a:r>
            <a:r>
              <a:rPr lang="lv-LV" sz="800" b="0" dirty="0">
                <a:latin typeface="Arial"/>
                <a:cs typeface="Arial"/>
              </a:rPr>
              <a:t>minēšanas biežums - ar koeficientu 1. Indekss var svārstīties robežās no +100 (visi </a:t>
            </a:r>
            <a:r>
              <a:rPr lang="lv-LV" sz="800" dirty="0">
                <a:latin typeface="Arial"/>
                <a:cs typeface="Arial"/>
              </a:rPr>
              <a:t>vērtē ļoti pozitīvi</a:t>
            </a:r>
            <a:r>
              <a:rPr lang="lv-LV" sz="800" b="0" dirty="0">
                <a:latin typeface="Arial"/>
                <a:cs typeface="Arial"/>
              </a:rPr>
              <a:t>) līdz -100 (visi vērtē ļoti negatīvi).</a:t>
            </a:r>
          </a:p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4633F01-D3B2-48EB-ABCD-9F2E9E2A5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000404"/>
              </p:ext>
            </p:extLst>
          </p:nvPr>
        </p:nvGraphicFramePr>
        <p:xfrm>
          <a:off x="4583832" y="260648"/>
          <a:ext cx="6105525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517A4DB-8830-418D-BD90-551642C5A1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10301"/>
              </p:ext>
            </p:extLst>
          </p:nvPr>
        </p:nvGraphicFramePr>
        <p:xfrm>
          <a:off x="10416480" y="332655"/>
          <a:ext cx="1872208" cy="598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6927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3025" y="431578"/>
            <a:ext cx="8815521" cy="405134"/>
          </a:xfrm>
          <a:noFill/>
        </p:spPr>
        <p:txBody>
          <a:bodyPr/>
          <a:lstStyle/>
          <a:p>
            <a:r>
              <a:rPr lang="pt-BR" altLang="lv-LV" sz="2000" b="1" dirty="0">
                <a:effectLst/>
                <a:latin typeface="Arial" panose="020B0604020202020204" pitchFamily="34" charset="0"/>
              </a:rPr>
              <a:t>1. Madonas novada pašvaldības darba vērtējums </a:t>
            </a: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480" y="980728"/>
            <a:ext cx="95770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Q6. Vispārēji vērtējot dzīvi novadā, vai Jūs teiktu, ka lietas Madonas novadā, Jūsuprāt, virzās pareizā vai nepareizā virzienā?</a:t>
            </a:r>
          </a:p>
        </p:txBody>
      </p:sp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lv-LV" altLang="lv-LV" sz="1100" dirty="0">
              <a:effectLst/>
              <a:latin typeface="Arial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8BEBA68-A564-4284-905C-9E60D1F74C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162373"/>
              </p:ext>
            </p:extLst>
          </p:nvPr>
        </p:nvGraphicFramePr>
        <p:xfrm>
          <a:off x="2207568" y="1844824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3118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ttēls 2">
            <a:extLst>
              <a:ext uri="{FF2B5EF4-FFF2-40B4-BE49-F238E27FC236}">
                <a16:creationId xmlns:a16="http://schemas.microsoft.com/office/drawing/2014/main" id="{913F63CD-EFBB-457F-B0DF-53E307D2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584" y="6321425"/>
            <a:ext cx="123441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601" y="6589713"/>
            <a:ext cx="422275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939A4-89C0-4D9B-B3F5-4EA18537F26D}" type="slidenum">
              <a:rPr lang="lv-LV" altLang="lv-LV" sz="1100">
                <a:solidFill>
                  <a:srgbClr val="000000"/>
                </a:solidFill>
                <a:effectLst/>
                <a:latin typeface="Arial" charset="0"/>
              </a:rPr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lv-LV" altLang="lv-LV" sz="110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25" y="2852936"/>
            <a:ext cx="3890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Sociāldemogrāfisko grupu atbilžu sadalījums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2D16F143-26D9-478B-95C4-C0914DFF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25" y="1556792"/>
            <a:ext cx="36741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lv-LV" altLang="lv-LV" sz="1200" i="1" dirty="0"/>
              <a:t>Q6. Vispārēji vērtējot dzīvi novadā, vai Jūs teiktu, ka lietas Madonas novadā, Jūsuprāt, virzās pareizā vai nepareizā virzienā?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A682DF2-BFF3-4C64-AAC4-3DF6FC1C3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625" y="764704"/>
            <a:ext cx="3837988" cy="4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pPr algn="l"/>
            <a:r>
              <a:rPr lang="pt-BR" altLang="lv-LV" sz="2000" b="1" kern="0" dirty="0">
                <a:effectLst/>
                <a:latin typeface="Arial" panose="020B0604020202020204" pitchFamily="34" charset="0"/>
              </a:rPr>
              <a:t>1. Madonas novada pašvaldības darba vērtējums </a:t>
            </a:r>
            <a:endParaRPr lang="lv-LV" altLang="lv-LV" sz="2000" b="1" kern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BBDAC8BA-6213-C564-4A13-27111834A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12" y="4653424"/>
            <a:ext cx="3385256" cy="15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0" bIns="22860" anchor="ctr" upright="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 sz="1000"/>
            </a:pPr>
            <a:r>
              <a:rPr lang="lv-LV" sz="800" dirty="0">
                <a:latin typeface="Arial"/>
                <a:cs typeface="Arial"/>
              </a:rPr>
              <a:t>*Respondentu skaits nepietiekams ticamu secinājumu izdarīšanai.</a:t>
            </a:r>
            <a:endParaRPr lang="lv-LV" sz="800" b="0" dirty="0">
              <a:latin typeface="Arial"/>
              <a:cs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6EC1D64-1C9C-4AC1-A11E-A4422E55F7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682615"/>
              </p:ext>
            </p:extLst>
          </p:nvPr>
        </p:nvGraphicFramePr>
        <p:xfrm>
          <a:off x="4799856" y="234950"/>
          <a:ext cx="6644541" cy="621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9798173"/>
      </p:ext>
    </p:extLst>
  </p:cSld>
  <p:clrMapOvr>
    <a:masterClrMapping/>
  </p:clrMapOvr>
</p:sld>
</file>

<file path=ppt/theme/theme1.xml><?xml version="1.0" encoding="utf-8"?>
<a:theme xmlns:a="http://schemas.openxmlformats.org/drawingml/2006/main" name="2_Slit">
  <a:themeElements>
    <a:clrScheme name="">
      <a:dk1>
        <a:srgbClr val="000000"/>
      </a:dk1>
      <a:lt1>
        <a:srgbClr val="F3F6FF"/>
      </a:lt1>
      <a:dk2>
        <a:srgbClr val="000000"/>
      </a:dk2>
      <a:lt2>
        <a:srgbClr val="EFF3FF"/>
      </a:lt2>
      <a:accent1>
        <a:srgbClr val="79CA02"/>
      </a:accent1>
      <a:accent2>
        <a:srgbClr val="008080"/>
      </a:accent2>
      <a:accent3>
        <a:srgbClr val="F8FAFF"/>
      </a:accent3>
      <a:accent4>
        <a:srgbClr val="000000"/>
      </a:accent4>
      <a:accent5>
        <a:srgbClr val="BEE1AA"/>
      </a:accent5>
      <a:accent6>
        <a:srgbClr val="007373"/>
      </a:accent6>
      <a:hlink>
        <a:srgbClr val="A8DE0E"/>
      </a:hlink>
      <a:folHlink>
        <a:srgbClr val="00CC66"/>
      </a:folHlink>
    </a:clrScheme>
    <a:fontScheme name="2_Sli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000000"/>
        </a:dk1>
        <a:lt1>
          <a:srgbClr val="A9E1AC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D1EED2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1">
        <a:dk1>
          <a:srgbClr val="000000"/>
        </a:dk1>
        <a:lt1>
          <a:srgbClr val="C0F2B4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DCF7D6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2">
        <a:dk1>
          <a:srgbClr val="000000"/>
        </a:dk1>
        <a:lt1>
          <a:srgbClr val="DBF8D4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EAFBE6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3">
        <a:dk1>
          <a:srgbClr val="000000"/>
        </a:dk1>
        <a:lt1>
          <a:srgbClr val="E9FBE5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F2FDF0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4">
        <a:dk1>
          <a:srgbClr val="000000"/>
        </a:dk1>
        <a:lt1>
          <a:srgbClr val="E9FBE5"/>
        </a:lt1>
        <a:dk2>
          <a:srgbClr val="000000"/>
        </a:dk2>
        <a:lt2>
          <a:srgbClr val="E9FFE5"/>
        </a:lt2>
        <a:accent1>
          <a:srgbClr val="79CA02"/>
        </a:accent1>
        <a:accent2>
          <a:srgbClr val="008080"/>
        </a:accent2>
        <a:accent3>
          <a:srgbClr val="F2FDF0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5">
        <a:dk1>
          <a:srgbClr val="000000"/>
        </a:dk1>
        <a:lt1>
          <a:srgbClr val="DBF8D4"/>
        </a:lt1>
        <a:dk2>
          <a:srgbClr val="000000"/>
        </a:dk2>
        <a:lt2>
          <a:srgbClr val="E9FFE5"/>
        </a:lt2>
        <a:accent1>
          <a:srgbClr val="79CA02"/>
        </a:accent1>
        <a:accent2>
          <a:srgbClr val="008080"/>
        </a:accent2>
        <a:accent3>
          <a:srgbClr val="EAFBE6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6">
        <a:dk1>
          <a:srgbClr val="000000"/>
        </a:dk1>
        <a:lt1>
          <a:srgbClr val="E9FBE5"/>
        </a:lt1>
        <a:dk2>
          <a:srgbClr val="000000"/>
        </a:dk2>
        <a:lt2>
          <a:srgbClr val="EEFFEB"/>
        </a:lt2>
        <a:accent1>
          <a:srgbClr val="79CA02"/>
        </a:accent1>
        <a:accent2>
          <a:srgbClr val="008080"/>
        </a:accent2>
        <a:accent3>
          <a:srgbClr val="F2FDF0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lit">
  <a:themeElements>
    <a:clrScheme name="">
      <a:dk1>
        <a:srgbClr val="000000"/>
      </a:dk1>
      <a:lt1>
        <a:srgbClr val="F3F6FF"/>
      </a:lt1>
      <a:dk2>
        <a:srgbClr val="000000"/>
      </a:dk2>
      <a:lt2>
        <a:srgbClr val="EFF3FF"/>
      </a:lt2>
      <a:accent1>
        <a:srgbClr val="79CA02"/>
      </a:accent1>
      <a:accent2>
        <a:srgbClr val="008080"/>
      </a:accent2>
      <a:accent3>
        <a:srgbClr val="F8FAFF"/>
      </a:accent3>
      <a:accent4>
        <a:srgbClr val="000000"/>
      </a:accent4>
      <a:accent5>
        <a:srgbClr val="BEE1AA"/>
      </a:accent5>
      <a:accent6>
        <a:srgbClr val="007373"/>
      </a:accent6>
      <a:hlink>
        <a:srgbClr val="A8DE0E"/>
      </a:hlink>
      <a:folHlink>
        <a:srgbClr val="00CC66"/>
      </a:folHlink>
    </a:clrScheme>
    <a:fontScheme name="2_Sli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000000"/>
        </a:dk1>
        <a:lt1>
          <a:srgbClr val="A9E1AC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D1EED2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1">
        <a:dk1>
          <a:srgbClr val="000000"/>
        </a:dk1>
        <a:lt1>
          <a:srgbClr val="C0F2B4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DCF7D6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2">
        <a:dk1>
          <a:srgbClr val="000000"/>
        </a:dk1>
        <a:lt1>
          <a:srgbClr val="DBF8D4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EAFBE6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3">
        <a:dk1>
          <a:srgbClr val="000000"/>
        </a:dk1>
        <a:lt1>
          <a:srgbClr val="E9FBE5"/>
        </a:lt1>
        <a:dk2>
          <a:srgbClr val="000000"/>
        </a:dk2>
        <a:lt2>
          <a:srgbClr val="3A7400"/>
        </a:lt2>
        <a:accent1>
          <a:srgbClr val="79CA02"/>
        </a:accent1>
        <a:accent2>
          <a:srgbClr val="008080"/>
        </a:accent2>
        <a:accent3>
          <a:srgbClr val="F2FDF0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4">
        <a:dk1>
          <a:srgbClr val="000000"/>
        </a:dk1>
        <a:lt1>
          <a:srgbClr val="E9FBE5"/>
        </a:lt1>
        <a:dk2>
          <a:srgbClr val="000000"/>
        </a:dk2>
        <a:lt2>
          <a:srgbClr val="E9FFE5"/>
        </a:lt2>
        <a:accent1>
          <a:srgbClr val="79CA02"/>
        </a:accent1>
        <a:accent2>
          <a:srgbClr val="008080"/>
        </a:accent2>
        <a:accent3>
          <a:srgbClr val="F2FDF0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5">
        <a:dk1>
          <a:srgbClr val="000000"/>
        </a:dk1>
        <a:lt1>
          <a:srgbClr val="DBF8D4"/>
        </a:lt1>
        <a:dk2>
          <a:srgbClr val="000000"/>
        </a:dk2>
        <a:lt2>
          <a:srgbClr val="E9FFE5"/>
        </a:lt2>
        <a:accent1>
          <a:srgbClr val="79CA02"/>
        </a:accent1>
        <a:accent2>
          <a:srgbClr val="008080"/>
        </a:accent2>
        <a:accent3>
          <a:srgbClr val="EAFBE6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6">
        <a:dk1>
          <a:srgbClr val="000000"/>
        </a:dk1>
        <a:lt1>
          <a:srgbClr val="E9FBE5"/>
        </a:lt1>
        <a:dk2>
          <a:srgbClr val="000000"/>
        </a:dk2>
        <a:lt2>
          <a:srgbClr val="EEFFEB"/>
        </a:lt2>
        <a:accent1>
          <a:srgbClr val="79CA02"/>
        </a:accent1>
        <a:accent2>
          <a:srgbClr val="008080"/>
        </a:accent2>
        <a:accent3>
          <a:srgbClr val="F2FDF0"/>
        </a:accent3>
        <a:accent4>
          <a:srgbClr val="000000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3F6FF"/>
    </a:lt1>
    <a:dk2>
      <a:srgbClr val="000000"/>
    </a:dk2>
    <a:lt2>
      <a:srgbClr val="EFEFFF"/>
    </a:lt2>
    <a:accent1>
      <a:srgbClr val="6699FF"/>
    </a:accent1>
    <a:accent2>
      <a:srgbClr val="3333CC"/>
    </a:accent2>
    <a:accent3>
      <a:srgbClr val="F8FAFF"/>
    </a:accent3>
    <a:accent4>
      <a:srgbClr val="000000"/>
    </a:accent4>
    <a:accent5>
      <a:srgbClr val="B8CAFF"/>
    </a:accent5>
    <a:accent6>
      <a:srgbClr val="2D2DB9"/>
    </a:accent6>
    <a:hlink>
      <a:srgbClr val="99CCFF"/>
    </a:hlink>
    <a:folHlink>
      <a:srgbClr val="3333FF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3F6FF"/>
    </a:lt1>
    <a:dk2>
      <a:srgbClr val="000000"/>
    </a:dk2>
    <a:lt2>
      <a:srgbClr val="EFEFFF"/>
    </a:lt2>
    <a:accent1>
      <a:srgbClr val="6699FF"/>
    </a:accent1>
    <a:accent2>
      <a:srgbClr val="3333CC"/>
    </a:accent2>
    <a:accent3>
      <a:srgbClr val="F8FAFF"/>
    </a:accent3>
    <a:accent4>
      <a:srgbClr val="000000"/>
    </a:accent4>
    <a:accent5>
      <a:srgbClr val="B8CAFF"/>
    </a:accent5>
    <a:accent6>
      <a:srgbClr val="2D2DB9"/>
    </a:accent6>
    <a:hlink>
      <a:srgbClr val="99CCFF"/>
    </a:hlink>
    <a:folHlink>
      <a:srgbClr val="3333FF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50042</TotalTime>
  <Words>8549</Words>
  <Application>Microsoft Office PowerPoint</Application>
  <PresentationFormat>Platekrāna</PresentationFormat>
  <Paragraphs>1787</Paragraphs>
  <Slides>68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68</vt:i4>
      </vt:variant>
    </vt:vector>
  </HeadingPairs>
  <TitlesOfParts>
    <vt:vector size="75" baseType="lpstr">
      <vt:lpstr>Arial</vt:lpstr>
      <vt:lpstr>Calibri</vt:lpstr>
      <vt:lpstr>Tahoma</vt:lpstr>
      <vt:lpstr>Verdana</vt:lpstr>
      <vt:lpstr>Wingdings</vt:lpstr>
      <vt:lpstr>2_Slit</vt:lpstr>
      <vt:lpstr>3_Slit</vt:lpstr>
      <vt:lpstr>Madonas novada pašvaldības darbības vērtējums</vt:lpstr>
      <vt:lpstr>Pētījuma tehniskā informācija</vt:lpstr>
      <vt:lpstr>Terminu skaidrojums</vt:lpstr>
      <vt:lpstr>Respondentu sociāldemogrāfiskais raksturojums</vt:lpstr>
      <vt:lpstr>PowerPoint prezentācija</vt:lpstr>
      <vt:lpstr>1. Madonas novada pašvaldības darba vērtējums </vt:lpstr>
      <vt:lpstr>PowerPoint prezentācija</vt:lpstr>
      <vt:lpstr>1. Madonas novada pašvaldības darba vērtējums 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4. Ekonomiskās situācijas Madonas novadā vērtējums </vt:lpstr>
      <vt:lpstr>PowerPoint prezentācija</vt:lpstr>
      <vt:lpstr>4. Ekonomiskās situācijas Madonas novadā vērtējums </vt:lpstr>
      <vt:lpstr>PowerPoint prezentācija</vt:lpstr>
      <vt:lpstr>PowerPoint prezentācija</vt:lpstr>
      <vt:lpstr>5. Madonas novada pašvaldības darba vērtējums dažādās jomās </vt:lpstr>
      <vt:lpstr>5. Madonas novada pašvaldības darba vērtējums dažādās jomās </vt:lpstr>
      <vt:lpstr>PowerPoint prezentācija</vt:lpstr>
      <vt:lpstr>PowerPoint prezentācija</vt:lpstr>
      <vt:lpstr>5. Madonas novada pašvaldības darba vērtējums dažādās jomās 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6. Informācijas avoti par aktualitātēm Madonas novadā </vt:lpstr>
      <vt:lpstr>PowerPoint prezentācija</vt:lpstr>
      <vt:lpstr>7. Saskarsme ar pašvaldības iestādēm un darbiniekiem </vt:lpstr>
      <vt:lpstr>PowerPoint prezentācija</vt:lpstr>
      <vt:lpstr>7. Saskarsme ar pašvaldības iestādēm un darbiniekiem </vt:lpstr>
      <vt:lpstr>PowerPoint prezentācija</vt:lpstr>
      <vt:lpstr>9. Pozitīvi vērtējami Madonas novadnieki </vt:lpstr>
      <vt:lpstr>PowerPoint prezentācija</vt:lpstr>
      <vt:lpstr>10. Dalība nevalstiskā organizācijā, biedrībā vai interešu grupā 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Madonas novada pašvaldības darbības vērtējums</dc:title>
  <cp:lastModifiedBy>Arnis Kaktins</cp:lastModifiedBy>
  <cp:revision>236</cp:revision>
  <cp:lastPrinted>2023-09-01T11:47:45Z</cp:lastPrinted>
  <dcterms:created xsi:type="dcterms:W3CDTF">2003-02-13T14:06:40Z</dcterms:created>
  <dcterms:modified xsi:type="dcterms:W3CDTF">2023-10-02T07:27:52Z</dcterms:modified>
</cp:coreProperties>
</file>